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4"/>
  </p:sldMasterIdLst>
  <p:notesMasterIdLst>
    <p:notesMasterId r:id="rId12"/>
  </p:notes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297"/>
    <a:srgbClr val="026431"/>
    <a:srgbClr val="F1E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859D8-734C-554D-B84A-928E1BD91896}" v="6" dt="2025-11-24T12:17:42.176"/>
    <p1510:client id="{E9984165-2DCC-EA41-AD99-102192D46CE2}" v="10" dt="2025-11-24T20:17:2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/>
    <p:restoredTop sz="94694"/>
  </p:normalViewPr>
  <p:slideViewPr>
    <p:cSldViewPr snapToGrid="0">
      <p:cViewPr varScale="1">
        <p:scale>
          <a:sx n="103" d="100"/>
          <a:sy n="103" d="100"/>
        </p:scale>
        <p:origin x="150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Faisal Sarnap" userId="4d6c531e-225b-4013-bd10-d0d54ec3b2a6" providerId="ADAL" clId="{1744FB4A-C5DF-5B49-A24B-0342AA7CE7C8}"/>
    <pc:docChg chg="undo custSel addSld delSld modSld">
      <pc:chgData name="Muhammad Faisal Sarnap" userId="4d6c531e-225b-4013-bd10-d0d54ec3b2a6" providerId="ADAL" clId="{1744FB4A-C5DF-5B49-A24B-0342AA7CE7C8}" dt="2025-11-24T20:19:16.419" v="261" actId="20577"/>
      <pc:docMkLst>
        <pc:docMk/>
      </pc:docMkLst>
      <pc:sldChg chg="addSp delSp modSp mod setBg chgLayout">
        <pc:chgData name="Muhammad Faisal Sarnap" userId="4d6c531e-225b-4013-bd10-d0d54ec3b2a6" providerId="ADAL" clId="{1744FB4A-C5DF-5B49-A24B-0342AA7CE7C8}" dt="2025-11-24T20:10:40.415" v="130" actId="1076"/>
        <pc:sldMkLst>
          <pc:docMk/>
          <pc:sldMk cId="1655829906" sldId="256"/>
        </pc:sldMkLst>
        <pc:spChg chg="del mod">
          <ac:chgData name="Muhammad Faisal Sarnap" userId="4d6c531e-225b-4013-bd10-d0d54ec3b2a6" providerId="ADAL" clId="{1744FB4A-C5DF-5B49-A24B-0342AA7CE7C8}" dt="2025-11-24T20:09:22.453" v="110" actId="478"/>
          <ac:spMkLst>
            <pc:docMk/>
            <pc:sldMk cId="1655829906" sldId="256"/>
            <ac:spMk id="2" creationId="{FFCCA370-896F-9337-9746-373509A6898E}"/>
          </ac:spMkLst>
        </pc:spChg>
        <pc:spChg chg="add del mod">
          <ac:chgData name="Muhammad Faisal Sarnap" userId="4d6c531e-225b-4013-bd10-d0d54ec3b2a6" providerId="ADAL" clId="{1744FB4A-C5DF-5B49-A24B-0342AA7CE7C8}" dt="2025-11-24T20:09:25.944" v="112" actId="478"/>
          <ac:spMkLst>
            <pc:docMk/>
            <pc:sldMk cId="1655829906" sldId="256"/>
            <ac:spMk id="4" creationId="{9F99865B-1EA6-C3C5-BDB2-5C2F00998721}"/>
          </ac:spMkLst>
        </pc:spChg>
        <pc:spChg chg="add mod">
          <ac:chgData name="Muhammad Faisal Sarnap" userId="4d6c531e-225b-4013-bd10-d0d54ec3b2a6" providerId="ADAL" clId="{1744FB4A-C5DF-5B49-A24B-0342AA7CE7C8}" dt="2025-11-24T20:10:40.415" v="130" actId="1076"/>
          <ac:spMkLst>
            <pc:docMk/>
            <pc:sldMk cId="1655829906" sldId="256"/>
            <ac:spMk id="5" creationId="{1C955CB0-98C6-4677-591F-4D72DBE96DA7}"/>
          </ac:spMkLst>
        </pc:spChg>
        <pc:spChg chg="add del mod">
          <ac:chgData name="Muhammad Faisal Sarnap" userId="4d6c531e-225b-4013-bd10-d0d54ec3b2a6" providerId="ADAL" clId="{1744FB4A-C5DF-5B49-A24B-0342AA7CE7C8}" dt="2025-11-24T20:09:24.506" v="111" actId="478"/>
          <ac:spMkLst>
            <pc:docMk/>
            <pc:sldMk cId="1655829906" sldId="256"/>
            <ac:spMk id="13" creationId="{5DE2CE65-7A9A-2754-01D3-777440D9C0BF}"/>
          </ac:spMkLst>
        </pc:spChg>
        <pc:spChg chg="add del mod">
          <ac:chgData name="Muhammad Faisal Sarnap" userId="4d6c531e-225b-4013-bd10-d0d54ec3b2a6" providerId="ADAL" clId="{1744FB4A-C5DF-5B49-A24B-0342AA7CE7C8}" dt="2025-11-24T20:09:12.524" v="108" actId="26606"/>
          <ac:spMkLst>
            <pc:docMk/>
            <pc:sldMk cId="1655829906" sldId="256"/>
            <ac:spMk id="16" creationId="{5DE2CE65-7A9A-2754-01D3-777440D9C0BF}"/>
          </ac:spMkLst>
        </pc:spChg>
        <pc:picChg chg="mod">
          <ac:chgData name="Muhammad Faisal Sarnap" userId="4d6c531e-225b-4013-bd10-d0d54ec3b2a6" providerId="ADAL" clId="{1744FB4A-C5DF-5B49-A24B-0342AA7CE7C8}" dt="2025-11-24T20:09:18.138" v="109" actId="26606"/>
          <ac:picMkLst>
            <pc:docMk/>
            <pc:sldMk cId="1655829906" sldId="256"/>
            <ac:picMk id="11" creationId="{16B92EA0-7A7A-AB45-B746-A46AE704AFBC}"/>
          </ac:picMkLst>
        </pc:picChg>
      </pc:sldChg>
      <pc:sldChg chg="addSp delSp modSp add mod">
        <pc:chgData name="Muhammad Faisal Sarnap" userId="4d6c531e-225b-4013-bd10-d0d54ec3b2a6" providerId="ADAL" clId="{1744FB4A-C5DF-5B49-A24B-0342AA7CE7C8}" dt="2025-11-24T20:19:16.419" v="261" actId="20577"/>
        <pc:sldMkLst>
          <pc:docMk/>
          <pc:sldMk cId="2275632007" sldId="262"/>
        </pc:sldMkLst>
        <pc:spChg chg="add del mod">
          <ac:chgData name="Muhammad Faisal Sarnap" userId="4d6c531e-225b-4013-bd10-d0d54ec3b2a6" providerId="ADAL" clId="{1744FB4A-C5DF-5B49-A24B-0342AA7CE7C8}" dt="2025-11-24T20:11:29.681" v="133" actId="478"/>
          <ac:spMkLst>
            <pc:docMk/>
            <pc:sldMk cId="2275632007" sldId="262"/>
            <ac:spMk id="3" creationId="{506D9886-0161-C239-8204-32446954AA0A}"/>
          </ac:spMkLst>
        </pc:spChg>
        <pc:spChg chg="add del mod">
          <ac:chgData name="Muhammad Faisal Sarnap" userId="4d6c531e-225b-4013-bd10-d0d54ec3b2a6" providerId="ADAL" clId="{1744FB4A-C5DF-5B49-A24B-0342AA7CE7C8}" dt="2025-11-24T20:11:31.289" v="134" actId="478"/>
          <ac:spMkLst>
            <pc:docMk/>
            <pc:sldMk cId="2275632007" sldId="262"/>
            <ac:spMk id="6" creationId="{B88429EA-DBDA-5983-301E-CBFF88730DE9}"/>
          </ac:spMkLst>
        </pc:spChg>
        <pc:spChg chg="add mod">
          <ac:chgData name="Muhammad Faisal Sarnap" userId="4d6c531e-225b-4013-bd10-d0d54ec3b2a6" providerId="ADAL" clId="{1744FB4A-C5DF-5B49-A24B-0342AA7CE7C8}" dt="2025-11-24T20:12:15.635" v="142" actId="1076"/>
          <ac:spMkLst>
            <pc:docMk/>
            <pc:sldMk cId="2275632007" sldId="262"/>
            <ac:spMk id="7" creationId="{1DA2320B-CF51-A5B0-B861-02286014D8EB}"/>
          </ac:spMkLst>
        </pc:spChg>
        <pc:spChg chg="add del">
          <ac:chgData name="Muhammad Faisal Sarnap" userId="4d6c531e-225b-4013-bd10-d0d54ec3b2a6" providerId="ADAL" clId="{1744FB4A-C5DF-5B49-A24B-0342AA7CE7C8}" dt="2025-11-24T20:11:33.756" v="135" actId="478"/>
          <ac:spMkLst>
            <pc:docMk/>
            <pc:sldMk cId="2275632007" sldId="262"/>
            <ac:spMk id="8" creationId="{6CACC212-BA76-3412-7DE6-D562C3E05AEB}"/>
          </ac:spMkLst>
        </pc:spChg>
        <pc:spChg chg="add mod">
          <ac:chgData name="Muhammad Faisal Sarnap" userId="4d6c531e-225b-4013-bd10-d0d54ec3b2a6" providerId="ADAL" clId="{1744FB4A-C5DF-5B49-A24B-0342AA7CE7C8}" dt="2025-11-24T20:19:16.419" v="261" actId="20577"/>
          <ac:spMkLst>
            <pc:docMk/>
            <pc:sldMk cId="2275632007" sldId="262"/>
            <ac:spMk id="9" creationId="{B8B67666-4271-B073-1DAC-E3DADB2C4AD5}"/>
          </ac:spMkLst>
        </pc:spChg>
        <pc:spChg chg="add del mod">
          <ac:chgData name="Muhammad Faisal Sarnap" userId="4d6c531e-225b-4013-bd10-d0d54ec3b2a6" providerId="ADAL" clId="{1744FB4A-C5DF-5B49-A24B-0342AA7CE7C8}" dt="2025-11-24T20:17:32.684" v="224"/>
          <ac:spMkLst>
            <pc:docMk/>
            <pc:sldMk cId="2275632007" sldId="262"/>
            <ac:spMk id="11" creationId="{D317B616-0294-7F3F-E21C-F1C149706C80}"/>
          </ac:spMkLst>
        </pc:spChg>
        <pc:picChg chg="add mod ord modCrop">
          <ac:chgData name="Muhammad Faisal Sarnap" userId="4d6c531e-225b-4013-bd10-d0d54ec3b2a6" providerId="ADAL" clId="{1744FB4A-C5DF-5B49-A24B-0342AA7CE7C8}" dt="2025-11-24T20:11:22.241" v="132" actId="26606"/>
          <ac:picMkLst>
            <pc:docMk/>
            <pc:sldMk cId="2275632007" sldId="262"/>
            <ac:picMk id="2" creationId="{51B7A881-AD7A-8929-5DB8-3819CD13A4CA}"/>
          </ac:picMkLst>
        </pc:picChg>
        <pc:picChg chg="del">
          <ac:chgData name="Muhammad Faisal Sarnap" userId="4d6c531e-225b-4013-bd10-d0d54ec3b2a6" providerId="ADAL" clId="{1744FB4A-C5DF-5B49-A24B-0342AA7CE7C8}" dt="2025-11-24T19:55:41.801" v="2" actId="478"/>
          <ac:picMkLst>
            <pc:docMk/>
            <pc:sldMk cId="2275632007" sldId="262"/>
            <ac:picMk id="4" creationId="{57DC5A96-8010-0C00-9788-811E7E12DE2A}"/>
          </ac:picMkLst>
        </pc:picChg>
        <pc:picChg chg="del">
          <ac:chgData name="Muhammad Faisal Sarnap" userId="4d6c531e-225b-4013-bd10-d0d54ec3b2a6" providerId="ADAL" clId="{1744FB4A-C5DF-5B49-A24B-0342AA7CE7C8}" dt="2025-11-24T19:55:39.140" v="1" actId="478"/>
          <ac:picMkLst>
            <pc:docMk/>
            <pc:sldMk cId="2275632007" sldId="262"/>
            <ac:picMk id="10" creationId="{7F75560F-47B6-ECB0-37C9-B50E037DC131}"/>
          </ac:picMkLst>
        </pc:picChg>
      </pc:sldChg>
      <pc:sldChg chg="addSp modSp add del mod">
        <pc:chgData name="Muhammad Faisal Sarnap" userId="4d6c531e-225b-4013-bd10-d0d54ec3b2a6" providerId="ADAL" clId="{1744FB4A-C5DF-5B49-A24B-0342AA7CE7C8}" dt="2025-11-24T19:57:05.598" v="13" actId="2696"/>
        <pc:sldMkLst>
          <pc:docMk/>
          <pc:sldMk cId="2440239783" sldId="263"/>
        </pc:sldMkLst>
        <pc:picChg chg="add mod">
          <ac:chgData name="Muhammad Faisal Sarnap" userId="4d6c531e-225b-4013-bd10-d0d54ec3b2a6" providerId="ADAL" clId="{1744FB4A-C5DF-5B49-A24B-0342AA7CE7C8}" dt="2025-11-24T19:56:54.950" v="12" actId="14100"/>
          <ac:picMkLst>
            <pc:docMk/>
            <pc:sldMk cId="2440239783" sldId="263"/>
            <ac:picMk id="3" creationId="{FC14DAC1-CC05-0335-4045-7F6A97CA2A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74F75-6F4B-A348-A713-1F47C19B82C6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DC34-B569-A849-A13F-7981D8081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25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32119-AE08-FD4A-ABE7-F6A3BE9C16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79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A2B80-1B51-138D-7014-26B78B36E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E48DAA-128E-8C04-1C0E-370AB99435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79CF39-185A-15AD-0445-7F5065A425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7A47A-0C72-0AE3-5EA8-49D880AF7A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32119-AE08-FD4A-ABE7-F6A3BE9C16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29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D208B-E7CF-165C-940C-FEFC6A629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EB7A49-B4AC-CF19-C3D2-6E30BEC909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859C51-3ADE-955B-DACD-5CEB9C5E8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48868-03EF-A291-877C-0375E0444C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32119-AE08-FD4A-ABE7-F6A3BE9C16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7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4830F-3EE2-6138-AE6B-AA235169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574C1-8DA8-46F5-89C0-2516D39D7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D9AAE-F885-2A98-97FC-A9EF1A3E9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63041-151F-4E84-032C-16C0F54F65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32119-AE08-FD4A-ABE7-F6A3BE9C16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7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36F14-3B72-358B-2034-A5EDC31B6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FDD3E7-339A-6774-F3E0-AFC2CBE2C9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30069A-D816-B061-DCB0-53EB216F10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8114E8-9E45-AC96-992D-F188C045BD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32119-AE08-FD4A-ABE7-F6A3BE9C16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2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870A-7248-8399-206F-40BC9ADF0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13259-C3BD-5A18-F756-9E1E5CD93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D8F8D-2A67-6ADD-890C-729095269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52713-E7EE-3F09-33BD-67FD35384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D32119-AE08-FD4A-ABE7-F6A3BE9C16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2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30952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E3B02A-3B83-3083-3F07-26E25C6C1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7248" y="0"/>
            <a:ext cx="5674753" cy="6399152"/>
          </a:xfrm>
          <a:custGeom>
            <a:avLst/>
            <a:gdLst>
              <a:gd name="connsiteX0" fmla="*/ 0 w 5674753"/>
              <a:gd name="connsiteY0" fmla="*/ 0 h 6399152"/>
              <a:gd name="connsiteX1" fmla="*/ 5674753 w 5674753"/>
              <a:gd name="connsiteY1" fmla="*/ 0 h 6399152"/>
              <a:gd name="connsiteX2" fmla="*/ 5674753 w 5674753"/>
              <a:gd name="connsiteY2" fmla="*/ 6399152 h 6399152"/>
              <a:gd name="connsiteX3" fmla="*/ 601996 w 5674753"/>
              <a:gd name="connsiteY3" fmla="*/ 6399152 h 6399152"/>
              <a:gd name="connsiteX4" fmla="*/ 0 w 5674753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4753" h="6399152">
                <a:moveTo>
                  <a:pt x="0" y="0"/>
                </a:moveTo>
                <a:lnTo>
                  <a:pt x="5674753" y="0"/>
                </a:lnTo>
                <a:lnTo>
                  <a:pt x="5674753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EF118477-BA54-4B0E-9EC5-D8568300CAF2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7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4744" y="2423160"/>
            <a:ext cx="5780976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AD26B-DEF0-4EC5-90CD-3C7B79EC8572}" type="datetime1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7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006" y="998230"/>
            <a:ext cx="3951469" cy="1947672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D60ACDC-1760-F721-E270-0D2FC4872D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002464" cy="639915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1007" y="3099815"/>
            <a:ext cx="3951469" cy="3084599"/>
          </a:xfr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571500" indent="-342900">
              <a:buFont typeface="+mj-lt"/>
              <a:buAutoNum type="arabicPeriod"/>
              <a:defRPr sz="1600"/>
            </a:lvl2pPr>
            <a:lvl3pPr marL="800100" indent="-342900">
              <a:buFont typeface="+mj-lt"/>
              <a:buAutoNum type="arabicPeriod"/>
              <a:defRPr sz="1400"/>
            </a:lvl3pPr>
            <a:lvl4pPr marL="914400" indent="-228600">
              <a:buFont typeface="+mj-lt"/>
              <a:buAutoNum type="arabicPeriod"/>
              <a:defRPr sz="1400"/>
            </a:lvl4pPr>
            <a:lvl5pPr marL="1143000" indent="-2286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CA36A28-16B8-4B74-ADBC-086BC21557C6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9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479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807CC-3A12-4A50-A3BE-C6063551B4A3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40E33-4FBE-4166-8E4D-D16E2368EAF9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688B5-3E47-407E-A4D5-0E98E41979E9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640079"/>
            <a:ext cx="4032505" cy="3621024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715"/>
            <a:ext cx="5968098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9CD1-440F-4DE5-9914-1074B1963E64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85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55DF8-55DB-438A-B328-5A22697F5E96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47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1AB8ED2-AD91-CB22-5624-BD41AB3252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844052" cy="6399152"/>
          </a:xfrm>
          <a:custGeom>
            <a:avLst/>
            <a:gdLst>
              <a:gd name="connsiteX0" fmla="*/ 0 w 4844052"/>
              <a:gd name="connsiteY0" fmla="*/ 0 h 6399152"/>
              <a:gd name="connsiteX1" fmla="*/ 4844052 w 4844052"/>
              <a:gd name="connsiteY1" fmla="*/ 0 h 6399152"/>
              <a:gd name="connsiteX2" fmla="*/ 4844052 w 4844052"/>
              <a:gd name="connsiteY2" fmla="*/ 5795922 h 6399152"/>
              <a:gd name="connsiteX3" fmla="*/ 4240822 w 4844052"/>
              <a:gd name="connsiteY3" fmla="*/ 6399152 h 6399152"/>
              <a:gd name="connsiteX4" fmla="*/ 0 w 4844052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4052" h="6399152">
                <a:moveTo>
                  <a:pt x="0" y="0"/>
                </a:moveTo>
                <a:lnTo>
                  <a:pt x="4844052" y="0"/>
                </a:lnTo>
                <a:lnTo>
                  <a:pt x="4844052" y="5795922"/>
                </a:lnTo>
                <a:cubicBezTo>
                  <a:pt x="4844052" y="6129077"/>
                  <a:pt x="4573977" y="6399152"/>
                  <a:pt x="4240822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9F2D74A-71A1-4609-9BED-C43EBEF2D096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99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D436AA50-FCF9-9A32-68F8-A124C79490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3304" y="0"/>
            <a:ext cx="4838696" cy="6399152"/>
          </a:xfrm>
          <a:custGeom>
            <a:avLst/>
            <a:gdLst>
              <a:gd name="connsiteX0" fmla="*/ 0 w 4838696"/>
              <a:gd name="connsiteY0" fmla="*/ 0 h 6399152"/>
              <a:gd name="connsiteX1" fmla="*/ 4838696 w 4838696"/>
              <a:gd name="connsiteY1" fmla="*/ 0 h 6399152"/>
              <a:gd name="connsiteX2" fmla="*/ 4838696 w 4838696"/>
              <a:gd name="connsiteY2" fmla="*/ 6399152 h 6399152"/>
              <a:gd name="connsiteX3" fmla="*/ 603230 w 4838696"/>
              <a:gd name="connsiteY3" fmla="*/ 6399152 h 6399152"/>
              <a:gd name="connsiteX4" fmla="*/ 0 w 4838696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8696" h="6399152">
                <a:moveTo>
                  <a:pt x="0" y="0"/>
                </a:moveTo>
                <a:lnTo>
                  <a:pt x="4838696" y="0"/>
                </a:lnTo>
                <a:lnTo>
                  <a:pt x="4838696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868B-869A-478B-B17A-F3477F1ABEB8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102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1B32E518-8213-A79A-7E36-BA4D782F8E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4147926" cy="6399152"/>
          </a:xfrm>
          <a:custGeom>
            <a:avLst/>
            <a:gdLst>
              <a:gd name="connsiteX0" fmla="*/ 0 w 4147926"/>
              <a:gd name="connsiteY0" fmla="*/ 0 h 6399152"/>
              <a:gd name="connsiteX1" fmla="*/ 4147926 w 4147926"/>
              <a:gd name="connsiteY1" fmla="*/ 0 h 6399152"/>
              <a:gd name="connsiteX2" fmla="*/ 4147926 w 4147926"/>
              <a:gd name="connsiteY2" fmla="*/ 5795922 h 6399152"/>
              <a:gd name="connsiteX3" fmla="*/ 3544696 w 4147926"/>
              <a:gd name="connsiteY3" fmla="*/ 6399152 h 6399152"/>
              <a:gd name="connsiteX4" fmla="*/ 0 w 4147926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7926" h="6399152">
                <a:moveTo>
                  <a:pt x="0" y="0"/>
                </a:moveTo>
                <a:lnTo>
                  <a:pt x="4147926" y="0"/>
                </a:lnTo>
                <a:lnTo>
                  <a:pt x="4147926" y="5795922"/>
                </a:lnTo>
                <a:cubicBezTo>
                  <a:pt x="4147926" y="6129077"/>
                  <a:pt x="3877851" y="6399152"/>
                  <a:pt x="3544696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8CCA563-903D-4707-A09B-73AE7FD9F3E4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3AA-13B8-469A-87B0-FF7C74E1EADE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2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2444857-0BC3-ACAE-DBB1-5D530AA35E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46768" y="0"/>
            <a:ext cx="4145232" cy="6399152"/>
          </a:xfrm>
          <a:custGeom>
            <a:avLst/>
            <a:gdLst>
              <a:gd name="connsiteX0" fmla="*/ 0 w 4145232"/>
              <a:gd name="connsiteY0" fmla="*/ 0 h 6399152"/>
              <a:gd name="connsiteX1" fmla="*/ 4145232 w 4145232"/>
              <a:gd name="connsiteY1" fmla="*/ 0 h 6399152"/>
              <a:gd name="connsiteX2" fmla="*/ 4145232 w 4145232"/>
              <a:gd name="connsiteY2" fmla="*/ 6399152 h 6399152"/>
              <a:gd name="connsiteX3" fmla="*/ 603230 w 4145232"/>
              <a:gd name="connsiteY3" fmla="*/ 6399152 h 6399152"/>
              <a:gd name="connsiteX4" fmla="*/ 0 w 4145232"/>
              <a:gd name="connsiteY4" fmla="*/ 579592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5232" h="6399152">
                <a:moveTo>
                  <a:pt x="0" y="0"/>
                </a:moveTo>
                <a:lnTo>
                  <a:pt x="4145232" y="0"/>
                </a:lnTo>
                <a:lnTo>
                  <a:pt x="4145232" y="6399152"/>
                </a:lnTo>
                <a:lnTo>
                  <a:pt x="603230" y="6399152"/>
                </a:lnTo>
                <a:cubicBezTo>
                  <a:pt x="270075" y="6399152"/>
                  <a:pt x="0" y="6129077"/>
                  <a:pt x="0" y="579592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F747B-DE86-4C56-A69A-2124AC6051DB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7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6F26914B-7405-10AB-A859-8165D7B1A9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591300" cy="6410303"/>
          </a:xfrm>
          <a:custGeom>
            <a:avLst/>
            <a:gdLst>
              <a:gd name="connsiteX0" fmla="*/ 0 w 6591300"/>
              <a:gd name="connsiteY0" fmla="*/ 0 h 6410303"/>
              <a:gd name="connsiteX1" fmla="*/ 6591300 w 6591300"/>
              <a:gd name="connsiteY1" fmla="*/ 0 h 6410303"/>
              <a:gd name="connsiteX2" fmla="*/ 6591300 w 6591300"/>
              <a:gd name="connsiteY2" fmla="*/ 5807073 h 6410303"/>
              <a:gd name="connsiteX3" fmla="*/ 5988070 w 6591300"/>
              <a:gd name="connsiteY3" fmla="*/ 6410303 h 6410303"/>
              <a:gd name="connsiteX4" fmla="*/ 0 w 6591300"/>
              <a:gd name="connsiteY4" fmla="*/ 6410303 h 641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410303">
                <a:moveTo>
                  <a:pt x="0" y="0"/>
                </a:moveTo>
                <a:lnTo>
                  <a:pt x="6591300" y="0"/>
                </a:lnTo>
                <a:lnTo>
                  <a:pt x="6591300" y="5807073"/>
                </a:lnTo>
                <a:cubicBezTo>
                  <a:pt x="6591300" y="6140228"/>
                  <a:pt x="6321225" y="6410303"/>
                  <a:pt x="5988070" y="6410303"/>
                </a:cubicBezTo>
                <a:lnTo>
                  <a:pt x="0" y="6410303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3B5E8E98-97C5-4AE8-8CC9-69C51FF1A0EF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7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E823DF8-AABE-3B17-254E-81CD7CA2B5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4" y="0"/>
            <a:ext cx="6454406" cy="6399152"/>
          </a:xfrm>
          <a:custGeom>
            <a:avLst/>
            <a:gdLst>
              <a:gd name="connsiteX0" fmla="*/ 0 w 6454406"/>
              <a:gd name="connsiteY0" fmla="*/ 0 h 6399152"/>
              <a:gd name="connsiteX1" fmla="*/ 6454406 w 6454406"/>
              <a:gd name="connsiteY1" fmla="*/ 0 h 6399152"/>
              <a:gd name="connsiteX2" fmla="*/ 6454406 w 6454406"/>
              <a:gd name="connsiteY2" fmla="*/ 6399152 h 6399152"/>
              <a:gd name="connsiteX3" fmla="*/ 601995 w 6454406"/>
              <a:gd name="connsiteY3" fmla="*/ 6399152 h 6399152"/>
              <a:gd name="connsiteX4" fmla="*/ 0 w 6454406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6" h="6399152">
                <a:moveTo>
                  <a:pt x="0" y="0"/>
                </a:moveTo>
                <a:lnTo>
                  <a:pt x="6454406" y="0"/>
                </a:lnTo>
                <a:lnTo>
                  <a:pt x="6454406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4F82-DB30-4BD5-9E9D-AD825E313C84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36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B8A8E1B-B99E-8C69-154E-2FAADB07D5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591300" cy="6399152"/>
          </a:xfrm>
          <a:custGeom>
            <a:avLst/>
            <a:gdLst>
              <a:gd name="connsiteX0" fmla="*/ 0 w 6591300"/>
              <a:gd name="connsiteY0" fmla="*/ 0 h 6399152"/>
              <a:gd name="connsiteX1" fmla="*/ 6591300 w 6591300"/>
              <a:gd name="connsiteY1" fmla="*/ 0 h 6399152"/>
              <a:gd name="connsiteX2" fmla="*/ 6591300 w 6591300"/>
              <a:gd name="connsiteY2" fmla="*/ 5797156 h 6399152"/>
              <a:gd name="connsiteX3" fmla="*/ 5989304 w 6591300"/>
              <a:gd name="connsiteY3" fmla="*/ 6399152 h 6399152"/>
              <a:gd name="connsiteX4" fmla="*/ 0 w 6591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91300" h="6399152">
                <a:moveTo>
                  <a:pt x="0" y="0"/>
                </a:moveTo>
                <a:lnTo>
                  <a:pt x="6591300" y="0"/>
                </a:lnTo>
                <a:lnTo>
                  <a:pt x="6591300" y="5797156"/>
                </a:lnTo>
                <a:cubicBezTo>
                  <a:pt x="6591300" y="6129629"/>
                  <a:pt x="6321777" y="6399152"/>
                  <a:pt x="5989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7477ED-8564-46ED-8FFC-DE5A509699F3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50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BD82EEA-7278-1A73-C95C-473F75B540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37593" y="0"/>
            <a:ext cx="6454407" cy="6399152"/>
          </a:xfrm>
          <a:custGeom>
            <a:avLst/>
            <a:gdLst>
              <a:gd name="connsiteX0" fmla="*/ 0 w 6454407"/>
              <a:gd name="connsiteY0" fmla="*/ 0 h 6399152"/>
              <a:gd name="connsiteX1" fmla="*/ 6454407 w 6454407"/>
              <a:gd name="connsiteY1" fmla="*/ 0 h 6399152"/>
              <a:gd name="connsiteX2" fmla="*/ 6454407 w 6454407"/>
              <a:gd name="connsiteY2" fmla="*/ 6399152 h 6399152"/>
              <a:gd name="connsiteX3" fmla="*/ 601996 w 6454407"/>
              <a:gd name="connsiteY3" fmla="*/ 6399152 h 6399152"/>
              <a:gd name="connsiteX4" fmla="*/ 0 w 6454407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4407" h="6399152">
                <a:moveTo>
                  <a:pt x="0" y="0"/>
                </a:moveTo>
                <a:lnTo>
                  <a:pt x="6454407" y="0"/>
                </a:lnTo>
                <a:lnTo>
                  <a:pt x="6454407" y="6399152"/>
                </a:lnTo>
                <a:lnTo>
                  <a:pt x="601996" y="6399152"/>
                </a:lnTo>
                <a:cubicBezTo>
                  <a:pt x="269523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26781-2293-4754-A74B-94E6E7D7B311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46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F44EE1A0-D83B-FE6C-4495-F55C5070D5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DFBFA6E-9D0B-474A-AFB9-4E0832448570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93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58FA1BA0-D099-705F-F85E-3FBC782F76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02843" y="2"/>
            <a:ext cx="7689157" cy="6399151"/>
          </a:xfrm>
          <a:custGeom>
            <a:avLst/>
            <a:gdLst>
              <a:gd name="connsiteX0" fmla="*/ 0 w 7689157"/>
              <a:gd name="connsiteY0" fmla="*/ 0 h 6399151"/>
              <a:gd name="connsiteX1" fmla="*/ 7689157 w 7689157"/>
              <a:gd name="connsiteY1" fmla="*/ 0 h 6399151"/>
              <a:gd name="connsiteX2" fmla="*/ 7689157 w 7689157"/>
              <a:gd name="connsiteY2" fmla="*/ 6399151 h 6399151"/>
              <a:gd name="connsiteX3" fmla="*/ 601997 w 7689157"/>
              <a:gd name="connsiteY3" fmla="*/ 6399151 h 6399151"/>
              <a:gd name="connsiteX4" fmla="*/ 0 w 7689157"/>
              <a:gd name="connsiteY4" fmla="*/ 5797155 h 6399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1">
                <a:moveTo>
                  <a:pt x="0" y="0"/>
                </a:moveTo>
                <a:lnTo>
                  <a:pt x="7689157" y="0"/>
                </a:lnTo>
                <a:lnTo>
                  <a:pt x="7689157" y="6399151"/>
                </a:lnTo>
                <a:lnTo>
                  <a:pt x="601997" y="6399151"/>
                </a:lnTo>
                <a:cubicBezTo>
                  <a:pt x="269523" y="6399151"/>
                  <a:pt x="0" y="6129628"/>
                  <a:pt x="0" y="5797155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767648-9FB3-40F4-8072-E80887331DF3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00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073E866-A871-62F7-1E54-F2A44278F83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7734300" cy="6399152"/>
          </a:xfrm>
          <a:custGeom>
            <a:avLst/>
            <a:gdLst>
              <a:gd name="connsiteX0" fmla="*/ 0 w 7734300"/>
              <a:gd name="connsiteY0" fmla="*/ 0 h 6399152"/>
              <a:gd name="connsiteX1" fmla="*/ 7734300 w 7734300"/>
              <a:gd name="connsiteY1" fmla="*/ 0 h 6399152"/>
              <a:gd name="connsiteX2" fmla="*/ 7734300 w 7734300"/>
              <a:gd name="connsiteY2" fmla="*/ 5797156 h 6399152"/>
              <a:gd name="connsiteX3" fmla="*/ 7132304 w 7734300"/>
              <a:gd name="connsiteY3" fmla="*/ 6399152 h 6399152"/>
              <a:gd name="connsiteX4" fmla="*/ 0 w 7734300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4300" h="6399152">
                <a:moveTo>
                  <a:pt x="0" y="0"/>
                </a:moveTo>
                <a:lnTo>
                  <a:pt x="7734300" y="0"/>
                </a:lnTo>
                <a:lnTo>
                  <a:pt x="7734300" y="5797156"/>
                </a:lnTo>
                <a:cubicBezTo>
                  <a:pt x="7734300" y="6129629"/>
                  <a:pt x="7464777" y="6399152"/>
                  <a:pt x="7132304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007E99A-2976-4D79-B66C-833B4C12E9C9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2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111854"/>
            <a:ext cx="3945468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84372" y="5111854"/>
            <a:ext cx="6168356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5B30A2-D0D1-DED2-1133-A673CEA16A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4724868"/>
          </a:xfrm>
          <a:custGeom>
            <a:avLst/>
            <a:gdLst>
              <a:gd name="connsiteX0" fmla="*/ 0 w 11750040"/>
              <a:gd name="connsiteY0" fmla="*/ 0 h 4724868"/>
              <a:gd name="connsiteX1" fmla="*/ 11750040 w 11750040"/>
              <a:gd name="connsiteY1" fmla="*/ 0 h 4724868"/>
              <a:gd name="connsiteX2" fmla="*/ 11750040 w 11750040"/>
              <a:gd name="connsiteY2" fmla="*/ 4122872 h 4724868"/>
              <a:gd name="connsiteX3" fmla="*/ 11148044 w 11750040"/>
              <a:gd name="connsiteY3" fmla="*/ 4724868 h 4724868"/>
              <a:gd name="connsiteX4" fmla="*/ 0 w 11750040"/>
              <a:gd name="connsiteY4" fmla="*/ 4724868 h 4724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0040" h="4724868">
                <a:moveTo>
                  <a:pt x="0" y="0"/>
                </a:moveTo>
                <a:lnTo>
                  <a:pt x="11750040" y="0"/>
                </a:lnTo>
                <a:lnTo>
                  <a:pt x="11750040" y="4122872"/>
                </a:lnTo>
                <a:cubicBezTo>
                  <a:pt x="11750040" y="4455345"/>
                  <a:pt x="11480517" y="4724868"/>
                  <a:pt x="11148044" y="4724868"/>
                </a:cubicBezTo>
                <a:lnTo>
                  <a:pt x="0" y="4724868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DD7D-A4A9-4042-8D3D-AF897B76225E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46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696DEB7-ADC8-3E90-7A63-F11D6535D0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1750040" cy="3806246"/>
          </a:xfrm>
          <a:custGeom>
            <a:avLst/>
            <a:gdLst>
              <a:gd name="connsiteX0" fmla="*/ 0 w 11733150"/>
              <a:gd name="connsiteY0" fmla="*/ 0 h 3806246"/>
              <a:gd name="connsiteX1" fmla="*/ 11733150 w 11733150"/>
              <a:gd name="connsiteY1" fmla="*/ 0 h 3806246"/>
              <a:gd name="connsiteX2" fmla="*/ 11733150 w 11733150"/>
              <a:gd name="connsiteY2" fmla="*/ 3204250 h 3806246"/>
              <a:gd name="connsiteX3" fmla="*/ 11131154 w 11733150"/>
              <a:gd name="connsiteY3" fmla="*/ 3806246 h 3806246"/>
              <a:gd name="connsiteX4" fmla="*/ 0 w 11733150"/>
              <a:gd name="connsiteY4" fmla="*/ 3806246 h 380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3806246">
                <a:moveTo>
                  <a:pt x="0" y="0"/>
                </a:moveTo>
                <a:lnTo>
                  <a:pt x="11733150" y="0"/>
                </a:lnTo>
                <a:lnTo>
                  <a:pt x="11733150" y="3204250"/>
                </a:lnTo>
                <a:cubicBezTo>
                  <a:pt x="11733150" y="3536723"/>
                  <a:pt x="11463627" y="3806246"/>
                  <a:pt x="11131154" y="3806246"/>
                </a:cubicBezTo>
                <a:lnTo>
                  <a:pt x="0" y="380624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3D79-61FB-48D3-96EC-9D73986E2DB4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D6AB98B-BD95-F9FC-BB22-1A89B6EE32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604503" cy="6399152"/>
          </a:xfrm>
          <a:custGeom>
            <a:avLst/>
            <a:gdLst>
              <a:gd name="connsiteX0" fmla="*/ 0 w 6604503"/>
              <a:gd name="connsiteY0" fmla="*/ 0 h 6399152"/>
              <a:gd name="connsiteX1" fmla="*/ 6604503 w 6604503"/>
              <a:gd name="connsiteY1" fmla="*/ 0 h 6399152"/>
              <a:gd name="connsiteX2" fmla="*/ 6604503 w 6604503"/>
              <a:gd name="connsiteY2" fmla="*/ 5797156 h 6399152"/>
              <a:gd name="connsiteX3" fmla="*/ 6002507 w 6604503"/>
              <a:gd name="connsiteY3" fmla="*/ 6399152 h 6399152"/>
              <a:gd name="connsiteX4" fmla="*/ 0 w 6604503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503" h="6399152">
                <a:moveTo>
                  <a:pt x="0" y="0"/>
                </a:moveTo>
                <a:lnTo>
                  <a:pt x="6604503" y="0"/>
                </a:lnTo>
                <a:lnTo>
                  <a:pt x="6604503" y="5797156"/>
                </a:lnTo>
                <a:cubicBezTo>
                  <a:pt x="6604503" y="6129629"/>
                  <a:pt x="6334980" y="6399152"/>
                  <a:pt x="6002507" y="6399152"/>
                </a:cubicBezTo>
                <a:lnTo>
                  <a:pt x="0" y="6399152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5B3B0F7F-6AD6-4AF0-8BB1-D49CE0F9F622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0558516-7088-BB33-D6DC-15ED4C60CB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960" y="3067414"/>
            <a:ext cx="11750040" cy="3790586"/>
          </a:xfrm>
          <a:custGeom>
            <a:avLst/>
            <a:gdLst>
              <a:gd name="connsiteX0" fmla="*/ 603695 w 11750040"/>
              <a:gd name="connsiteY0" fmla="*/ 0 h 3790586"/>
              <a:gd name="connsiteX1" fmla="*/ 11750040 w 11750040"/>
              <a:gd name="connsiteY1" fmla="*/ 0 h 3790586"/>
              <a:gd name="connsiteX2" fmla="*/ 11750040 w 11750040"/>
              <a:gd name="connsiteY2" fmla="*/ 3790586 h 3790586"/>
              <a:gd name="connsiteX3" fmla="*/ 0 w 11750040"/>
              <a:gd name="connsiteY3" fmla="*/ 3790586 h 3790586"/>
              <a:gd name="connsiteX4" fmla="*/ 0 w 11750040"/>
              <a:gd name="connsiteY4" fmla="*/ 603695 h 3790586"/>
              <a:gd name="connsiteX5" fmla="*/ 603695 w 11750040"/>
              <a:gd name="connsiteY5" fmla="*/ 0 h 379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50040" h="3790586">
                <a:moveTo>
                  <a:pt x="603695" y="0"/>
                </a:moveTo>
                <a:lnTo>
                  <a:pt x="11750040" y="0"/>
                </a:lnTo>
                <a:lnTo>
                  <a:pt x="11750040" y="3790586"/>
                </a:lnTo>
                <a:lnTo>
                  <a:pt x="0" y="3790586"/>
                </a:lnTo>
                <a:lnTo>
                  <a:pt x="0" y="603695"/>
                </a:lnTo>
                <a:cubicBezTo>
                  <a:pt x="0" y="270283"/>
                  <a:pt x="270283" y="0"/>
                  <a:pt x="60369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40460"/>
            <a:ext cx="3494314" cy="338328"/>
          </a:xfrm>
        </p:spPr>
        <p:txBody>
          <a:bodyPr/>
          <a:lstStyle/>
          <a:p>
            <a:fld id="{5E407E80-9270-4600-9E83-876C054EC0ED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40460"/>
            <a:ext cx="2805405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40460"/>
            <a:ext cx="429207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5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C22D85-D675-737B-9F54-B9D7FC81919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828800"/>
            <a:ext cx="6707699" cy="5029200"/>
          </a:xfrm>
          <a:custGeom>
            <a:avLst/>
            <a:gdLst>
              <a:gd name="connsiteX0" fmla="*/ 0 w 6707699"/>
              <a:gd name="connsiteY0" fmla="*/ 0 h 5029200"/>
              <a:gd name="connsiteX1" fmla="*/ 6129259 w 6707699"/>
              <a:gd name="connsiteY1" fmla="*/ 0 h 5029200"/>
              <a:gd name="connsiteX2" fmla="*/ 6707699 w 6707699"/>
              <a:gd name="connsiteY2" fmla="*/ 578440 h 5029200"/>
              <a:gd name="connsiteX3" fmla="*/ 6707699 w 6707699"/>
              <a:gd name="connsiteY3" fmla="*/ 5029200 h 5029200"/>
              <a:gd name="connsiteX4" fmla="*/ 0 w 6707699"/>
              <a:gd name="connsiteY4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7699" h="5029200">
                <a:moveTo>
                  <a:pt x="0" y="0"/>
                </a:moveTo>
                <a:lnTo>
                  <a:pt x="6129259" y="0"/>
                </a:lnTo>
                <a:cubicBezTo>
                  <a:pt x="6448723" y="0"/>
                  <a:pt x="6707699" y="258976"/>
                  <a:pt x="6707699" y="578440"/>
                </a:cubicBezTo>
                <a:lnTo>
                  <a:pt x="6707699" y="5029200"/>
                </a:lnTo>
                <a:lnTo>
                  <a:pt x="0" y="5029200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89302" y="1828800"/>
            <a:ext cx="4196146" cy="45037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9302" y="6492240"/>
            <a:ext cx="1280160" cy="338328"/>
          </a:xfrm>
        </p:spPr>
        <p:txBody>
          <a:bodyPr/>
          <a:lstStyle/>
          <a:p>
            <a:fld id="{7A043757-40C8-48EB-A459-80D3B00F0BCB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9462" y="6492240"/>
            <a:ext cx="288855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87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202BC3A-8633-9F03-1586-99447DA1CF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6"/>
            <a:ext cx="5285232" cy="4564504"/>
          </a:xfrm>
          <a:custGeom>
            <a:avLst/>
            <a:gdLst>
              <a:gd name="connsiteX0" fmla="*/ 0 w 5285232"/>
              <a:gd name="connsiteY0" fmla="*/ 0 h 4564504"/>
              <a:gd name="connsiteX1" fmla="*/ 4706792 w 5285232"/>
              <a:gd name="connsiteY1" fmla="*/ 0 h 4564504"/>
              <a:gd name="connsiteX2" fmla="*/ 5285232 w 5285232"/>
              <a:gd name="connsiteY2" fmla="*/ 578440 h 4564504"/>
              <a:gd name="connsiteX3" fmla="*/ 5285232 w 5285232"/>
              <a:gd name="connsiteY3" fmla="*/ 4564504 h 4564504"/>
              <a:gd name="connsiteX4" fmla="*/ 0 w 5285232"/>
              <a:gd name="connsiteY4" fmla="*/ 4564504 h 456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232" h="4564504">
                <a:moveTo>
                  <a:pt x="0" y="0"/>
                </a:moveTo>
                <a:lnTo>
                  <a:pt x="4706792" y="0"/>
                </a:lnTo>
                <a:cubicBezTo>
                  <a:pt x="5026256" y="0"/>
                  <a:pt x="5285232" y="258976"/>
                  <a:pt x="5285232" y="578440"/>
                </a:cubicBezTo>
                <a:lnTo>
                  <a:pt x="5285232" y="4564504"/>
                </a:lnTo>
                <a:lnTo>
                  <a:pt x="0" y="4564504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492240"/>
            <a:ext cx="2651760" cy="338328"/>
          </a:xfrm>
        </p:spPr>
        <p:txBody>
          <a:bodyPr/>
          <a:lstStyle/>
          <a:p>
            <a:fld id="{D0304CB2-AF95-4B6C-81FD-EF29E4F12940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3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211327B-3880-6494-1C8F-EEE1BF913B8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2293494"/>
            <a:ext cx="4176819" cy="4564506"/>
          </a:xfrm>
          <a:custGeom>
            <a:avLst/>
            <a:gdLst>
              <a:gd name="connsiteX0" fmla="*/ 0 w 4176819"/>
              <a:gd name="connsiteY0" fmla="*/ 0 h 4564506"/>
              <a:gd name="connsiteX1" fmla="*/ 3598379 w 4176819"/>
              <a:gd name="connsiteY1" fmla="*/ 0 h 4564506"/>
              <a:gd name="connsiteX2" fmla="*/ 4176819 w 4176819"/>
              <a:gd name="connsiteY2" fmla="*/ 578440 h 4564506"/>
              <a:gd name="connsiteX3" fmla="*/ 4176819 w 4176819"/>
              <a:gd name="connsiteY3" fmla="*/ 4564506 h 4564506"/>
              <a:gd name="connsiteX4" fmla="*/ 0 w 4176819"/>
              <a:gd name="connsiteY4" fmla="*/ 4564506 h 4564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6819" h="4564506">
                <a:moveTo>
                  <a:pt x="0" y="0"/>
                </a:moveTo>
                <a:lnTo>
                  <a:pt x="3598379" y="0"/>
                </a:lnTo>
                <a:cubicBezTo>
                  <a:pt x="3917843" y="0"/>
                  <a:pt x="4176819" y="258976"/>
                  <a:pt x="4176819" y="578440"/>
                </a:cubicBezTo>
                <a:lnTo>
                  <a:pt x="4176819" y="4564506"/>
                </a:lnTo>
                <a:lnTo>
                  <a:pt x="0" y="4564506"/>
                </a:ln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15073" y="6492240"/>
            <a:ext cx="2843784" cy="338328"/>
          </a:xfrm>
        </p:spPr>
        <p:txBody>
          <a:bodyPr/>
          <a:lstStyle/>
          <a:p>
            <a:fld id="{FD636673-28CE-4CCE-80FB-7124C935A31A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12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EF0D11-5ED9-D2C8-48DF-CDDD85CEAC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4809744"/>
            <a:ext cx="9345168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60350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02264-EF96-4074-A671-AB5D99F5E332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490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84F615-9106-410C-834A-3DBE51A81CC1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EA1A10B-111C-8469-40F7-C3551BB027D0}"/>
              </a:ext>
            </a:extLst>
          </p:cNvPr>
          <p:cNvSpPr/>
          <p:nvPr/>
        </p:nvSpPr>
        <p:spPr>
          <a:xfrm>
            <a:off x="1" y="4783948"/>
            <a:ext cx="11762231" cy="2074052"/>
          </a:xfrm>
          <a:custGeom>
            <a:avLst/>
            <a:gdLst>
              <a:gd name="connsiteX0" fmla="*/ 0 w 11762231"/>
              <a:gd name="connsiteY0" fmla="*/ 0 h 2074052"/>
              <a:gd name="connsiteX1" fmla="*/ 112775 w 11762231"/>
              <a:gd name="connsiteY1" fmla="*/ 0 h 2074052"/>
              <a:gd name="connsiteX2" fmla="*/ 11102489 w 11762231"/>
              <a:gd name="connsiteY2" fmla="*/ 0 h 2074052"/>
              <a:gd name="connsiteX3" fmla="*/ 11437005 w 11762231"/>
              <a:gd name="connsiteY3" fmla="*/ 0 h 2074052"/>
              <a:gd name="connsiteX4" fmla="*/ 11762231 w 11762231"/>
              <a:gd name="connsiteY4" fmla="*/ 325226 h 2074052"/>
              <a:gd name="connsiteX5" fmla="*/ 11762231 w 11762231"/>
              <a:gd name="connsiteY5" fmla="*/ 2074052 h 2074052"/>
              <a:gd name="connsiteX6" fmla="*/ 11427715 w 11762231"/>
              <a:gd name="connsiteY6" fmla="*/ 2074052 h 2074052"/>
              <a:gd name="connsiteX7" fmla="*/ 112775 w 11762231"/>
              <a:gd name="connsiteY7" fmla="*/ 2074052 h 2074052"/>
              <a:gd name="connsiteX8" fmla="*/ 0 w 11762231"/>
              <a:gd name="connsiteY8" fmla="*/ 2074052 h 207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2231" h="2074052">
                <a:moveTo>
                  <a:pt x="0" y="0"/>
                </a:moveTo>
                <a:lnTo>
                  <a:pt x="112775" y="0"/>
                </a:lnTo>
                <a:lnTo>
                  <a:pt x="11102489" y="0"/>
                </a:lnTo>
                <a:lnTo>
                  <a:pt x="11437005" y="0"/>
                </a:lnTo>
                <a:cubicBezTo>
                  <a:pt x="11616622" y="0"/>
                  <a:pt x="11762231" y="145609"/>
                  <a:pt x="11762231" y="325226"/>
                </a:cubicBezTo>
                <a:lnTo>
                  <a:pt x="11762231" y="2074052"/>
                </a:lnTo>
                <a:lnTo>
                  <a:pt x="11427715" y="2074052"/>
                </a:lnTo>
                <a:lnTo>
                  <a:pt x="112775" y="2074052"/>
                </a:lnTo>
                <a:lnTo>
                  <a:pt x="0" y="2074052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C62E16-021E-429D-57AF-0AC1B2666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4873752"/>
            <a:ext cx="8439912" cy="159105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 lang="en-US" sz="2800" dirty="0">
                <a:latin typeface="+mn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5285B4-939B-FC12-E19A-F30DFE493F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9496" y="420624"/>
            <a:ext cx="11100816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buNone/>
              <a:defRPr lang="en-US" sz="27800" dirty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3913C-4E7F-A6E2-8028-C03CFD32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5A920F-C91E-4FD9-A8A8-AC96444816EA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25984-1615-5B69-4A65-E3A7E6508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0768" y="6492240"/>
            <a:ext cx="2660904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A6A07C-51B6-897B-8C81-FBA62CFE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3112" y="6492240"/>
            <a:ext cx="457200" cy="33832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0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F91DA-BC67-4FFF-80B3-6A83720BA580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987552"/>
            <a:ext cx="10149840" cy="484632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000" b="0" cap="all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3600" b="0" cap="all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3200" b="0" cap="all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2800" b="0" cap="all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3259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5565DD7-EB64-4BFE-B850-4043488A7CD8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30936"/>
            <a:ext cx="844905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 cap="none" baseline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4800" b="0" cap="none" baseline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400" b="0" cap="none" baseline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000" b="0" cap="none" baseline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3600" b="0"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8715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60B29AE-EBEF-71CC-AE38-3B2CD14FCA19}"/>
              </a:ext>
            </a:extLst>
          </p:cNvPr>
          <p:cNvSpPr/>
          <p:nvPr/>
        </p:nvSpPr>
        <p:spPr>
          <a:xfrm rot="5400000" flipV="1">
            <a:off x="-2566724" y="2566724"/>
            <a:ext cx="6399213" cy="1265765"/>
          </a:xfrm>
          <a:custGeom>
            <a:avLst/>
            <a:gdLst>
              <a:gd name="connsiteX0" fmla="*/ 0 w 6399213"/>
              <a:gd name="connsiteY0" fmla="*/ 0 h 1265765"/>
              <a:gd name="connsiteX1" fmla="*/ 0 w 6399213"/>
              <a:gd name="connsiteY1" fmla="*/ 1265765 h 1265765"/>
              <a:gd name="connsiteX2" fmla="*/ 5982881 w 6399213"/>
              <a:gd name="connsiteY2" fmla="*/ 1265765 h 1265765"/>
              <a:gd name="connsiteX3" fmla="*/ 6399213 w 6399213"/>
              <a:gd name="connsiteY3" fmla="*/ 849433 h 1265765"/>
              <a:gd name="connsiteX4" fmla="*/ 6399213 w 6399213"/>
              <a:gd name="connsiteY4" fmla="*/ 0 h 1265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213" h="1265765">
                <a:moveTo>
                  <a:pt x="0" y="0"/>
                </a:moveTo>
                <a:lnTo>
                  <a:pt x="0" y="1265765"/>
                </a:lnTo>
                <a:lnTo>
                  <a:pt x="5982881" y="1265765"/>
                </a:lnTo>
                <a:cubicBezTo>
                  <a:pt x="6212815" y="1265765"/>
                  <a:pt x="6399213" y="1079367"/>
                  <a:pt x="6399213" y="849433"/>
                </a:cubicBezTo>
                <a:lnTo>
                  <a:pt x="6399213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2C979-2DBB-4FF5-B773-BBC906FD5969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98217" y="877824"/>
            <a:ext cx="8046720" cy="5065776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5400" b="0"/>
            </a:lvl1pPr>
            <a:lvl2pPr marL="228600" indent="0">
              <a:lnSpc>
                <a:spcPct val="110000"/>
              </a:lnSpc>
              <a:buNone/>
              <a:defRPr sz="4800" b="0"/>
            </a:lvl2pPr>
            <a:lvl3pPr marL="457200" indent="0">
              <a:lnSpc>
                <a:spcPct val="110000"/>
              </a:lnSpc>
              <a:buNone/>
              <a:defRPr sz="4400" b="0"/>
            </a:lvl3pPr>
            <a:lvl4pPr marL="685800" indent="0">
              <a:lnSpc>
                <a:spcPct val="110000"/>
              </a:lnSpc>
              <a:buNone/>
              <a:defRPr sz="4000" b="0"/>
            </a:lvl4pPr>
            <a:lvl5pPr marL="914400" indent="0">
              <a:lnSpc>
                <a:spcPct val="110000"/>
              </a:lnSpc>
              <a:buNone/>
              <a:defRPr sz="3600" b="0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229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D161DAC-42AF-C3D9-37A1-04B90F30DE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6160" y="0"/>
            <a:ext cx="6605841" cy="6399152"/>
          </a:xfrm>
          <a:custGeom>
            <a:avLst/>
            <a:gdLst>
              <a:gd name="connsiteX0" fmla="*/ 0 w 6605841"/>
              <a:gd name="connsiteY0" fmla="*/ 0 h 6399152"/>
              <a:gd name="connsiteX1" fmla="*/ 6605841 w 6605841"/>
              <a:gd name="connsiteY1" fmla="*/ 0 h 6399152"/>
              <a:gd name="connsiteX2" fmla="*/ 6605841 w 6605841"/>
              <a:gd name="connsiteY2" fmla="*/ 6399152 h 6399152"/>
              <a:gd name="connsiteX3" fmla="*/ 601995 w 6605841"/>
              <a:gd name="connsiteY3" fmla="*/ 6399152 h 6399152"/>
              <a:gd name="connsiteX4" fmla="*/ 0 w 6605841"/>
              <a:gd name="connsiteY4" fmla="*/ 5797156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5841" h="6399152">
                <a:moveTo>
                  <a:pt x="0" y="0"/>
                </a:moveTo>
                <a:lnTo>
                  <a:pt x="6605841" y="0"/>
                </a:lnTo>
                <a:lnTo>
                  <a:pt x="6605841" y="6399152"/>
                </a:lnTo>
                <a:lnTo>
                  <a:pt x="601995" y="6399152"/>
                </a:lnTo>
                <a:cubicBezTo>
                  <a:pt x="269522" y="6399152"/>
                  <a:pt x="0" y="6129629"/>
                  <a:pt x="0" y="5797156"/>
                </a:cubicBez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016F69B6-6D5E-4363-B374-18E94027D1E6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8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EC059F-651D-D540-DF60-D6361D9C716B}"/>
              </a:ext>
            </a:extLst>
          </p:cNvPr>
          <p:cNvSpPr/>
          <p:nvPr/>
        </p:nvSpPr>
        <p:spPr>
          <a:xfrm flipV="1">
            <a:off x="1" y="6099048"/>
            <a:ext cx="10487111" cy="758952"/>
          </a:xfrm>
          <a:custGeom>
            <a:avLst/>
            <a:gdLst>
              <a:gd name="connsiteX0" fmla="*/ 0 w 10487111"/>
              <a:gd name="connsiteY0" fmla="*/ 758952 h 758952"/>
              <a:gd name="connsiteX1" fmla="*/ 10070779 w 10487111"/>
              <a:gd name="connsiteY1" fmla="*/ 758952 h 758952"/>
              <a:gd name="connsiteX2" fmla="*/ 10487111 w 10487111"/>
              <a:gd name="connsiteY2" fmla="*/ 342620 h 758952"/>
              <a:gd name="connsiteX3" fmla="*/ 10487111 w 10487111"/>
              <a:gd name="connsiteY3" fmla="*/ 0 h 758952"/>
              <a:gd name="connsiteX4" fmla="*/ 0 w 10487111"/>
              <a:gd name="connsiteY4" fmla="*/ 0 h 758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7111" h="758952">
                <a:moveTo>
                  <a:pt x="0" y="758952"/>
                </a:moveTo>
                <a:lnTo>
                  <a:pt x="10070779" y="758952"/>
                </a:lnTo>
                <a:cubicBezTo>
                  <a:pt x="10300713" y="758952"/>
                  <a:pt x="10487111" y="572554"/>
                  <a:pt x="10487111" y="342620"/>
                </a:cubicBezTo>
                <a:lnTo>
                  <a:pt x="1048711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84F2-69E3-42EA-A769-C3221255F524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683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206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596767"/>
            <a:ext cx="9848088" cy="3767328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6000" b="0">
                <a:solidFill>
                  <a:schemeClr val="accent1"/>
                </a:solidFill>
              </a:defRPr>
            </a:lvl1pPr>
            <a:lvl2pPr marL="228600" indent="0">
              <a:lnSpc>
                <a:spcPct val="110000"/>
              </a:lnSpc>
              <a:buNone/>
              <a:defRPr sz="5400" b="0">
                <a:solidFill>
                  <a:schemeClr val="accent1"/>
                </a:solidFill>
              </a:defRPr>
            </a:lvl2pPr>
            <a:lvl3pPr marL="457200" indent="0">
              <a:lnSpc>
                <a:spcPct val="110000"/>
              </a:lnSpc>
              <a:buNone/>
              <a:defRPr sz="4800" b="0">
                <a:solidFill>
                  <a:schemeClr val="accent1"/>
                </a:solidFill>
              </a:defRPr>
            </a:lvl3pPr>
            <a:lvl4pPr marL="685800" indent="0">
              <a:lnSpc>
                <a:spcPct val="110000"/>
              </a:lnSpc>
              <a:buNone/>
              <a:defRPr sz="4400" b="0">
                <a:solidFill>
                  <a:schemeClr val="accent1"/>
                </a:solidFill>
              </a:defRPr>
            </a:lvl4pPr>
            <a:lvl5pPr marL="914400" indent="0">
              <a:lnSpc>
                <a:spcPct val="110000"/>
              </a:lnSpc>
              <a:buNone/>
              <a:defRPr sz="4000"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8840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8488" y="5376672"/>
            <a:ext cx="9079992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21600-2F49-4BDF-9F00-79A81477383F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527048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30930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AF1DAFD-6C43-776A-EDEF-047653131661}"/>
              </a:ext>
            </a:extLst>
          </p:cNvPr>
          <p:cNvSpPr/>
          <p:nvPr/>
        </p:nvSpPr>
        <p:spPr>
          <a:xfrm flipV="1">
            <a:off x="0" y="823828"/>
            <a:ext cx="11385608" cy="6034172"/>
          </a:xfrm>
          <a:custGeom>
            <a:avLst/>
            <a:gdLst>
              <a:gd name="connsiteX0" fmla="*/ 0 w 11385608"/>
              <a:gd name="connsiteY0" fmla="*/ 6034172 h 6034172"/>
              <a:gd name="connsiteX1" fmla="*/ 10969276 w 11385608"/>
              <a:gd name="connsiteY1" fmla="*/ 6034172 h 6034172"/>
              <a:gd name="connsiteX2" fmla="*/ 11385608 w 11385608"/>
              <a:gd name="connsiteY2" fmla="*/ 5617840 h 6034172"/>
              <a:gd name="connsiteX3" fmla="*/ 11385608 w 11385608"/>
              <a:gd name="connsiteY3" fmla="*/ 0 h 6034172"/>
              <a:gd name="connsiteX4" fmla="*/ 0 w 11385608"/>
              <a:gd name="connsiteY4" fmla="*/ 0 h 603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6034172">
                <a:moveTo>
                  <a:pt x="0" y="6034172"/>
                </a:moveTo>
                <a:lnTo>
                  <a:pt x="10969276" y="6034172"/>
                </a:lnTo>
                <a:cubicBezTo>
                  <a:pt x="11199210" y="6034172"/>
                  <a:pt x="11385608" y="5847774"/>
                  <a:pt x="11385608" y="5617840"/>
                </a:cubicBezTo>
                <a:lnTo>
                  <a:pt x="1138560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148072"/>
            <a:ext cx="8366760" cy="118872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23558-A89A-4F39-900D-C4A4FDA1B2E7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783080"/>
            <a:ext cx="8503920" cy="3209544"/>
          </a:xfrm>
        </p:spPr>
        <p:txBody>
          <a:bodyPr anchor="t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5143743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25BDAC2-53C5-6F8B-7446-54D1152EB91B}"/>
              </a:ext>
            </a:extLst>
          </p:cNvPr>
          <p:cNvSpPr/>
          <p:nvPr/>
        </p:nvSpPr>
        <p:spPr>
          <a:xfrm>
            <a:off x="0" y="0"/>
            <a:ext cx="11385608" cy="5084064"/>
          </a:xfrm>
          <a:custGeom>
            <a:avLst/>
            <a:gdLst>
              <a:gd name="connsiteX0" fmla="*/ 0 w 11385608"/>
              <a:gd name="connsiteY0" fmla="*/ 0 h 5084064"/>
              <a:gd name="connsiteX1" fmla="*/ 11385608 w 11385608"/>
              <a:gd name="connsiteY1" fmla="*/ 0 h 5084064"/>
              <a:gd name="connsiteX2" fmla="*/ 11385608 w 11385608"/>
              <a:gd name="connsiteY2" fmla="*/ 4562110 h 5084064"/>
              <a:gd name="connsiteX3" fmla="*/ 10863655 w 11385608"/>
              <a:gd name="connsiteY3" fmla="*/ 5084064 h 5084064"/>
              <a:gd name="connsiteX4" fmla="*/ 0 w 11385608"/>
              <a:gd name="connsiteY4" fmla="*/ 5084064 h 508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85608" h="5084064">
                <a:moveTo>
                  <a:pt x="0" y="0"/>
                </a:moveTo>
                <a:lnTo>
                  <a:pt x="11385608" y="0"/>
                </a:lnTo>
                <a:lnTo>
                  <a:pt x="11385608" y="4562110"/>
                </a:lnTo>
                <a:cubicBezTo>
                  <a:pt x="11385608" y="4850377"/>
                  <a:pt x="11151922" y="5084064"/>
                  <a:pt x="10863655" y="5084064"/>
                </a:cubicBezTo>
                <a:lnTo>
                  <a:pt x="0" y="5084064"/>
                </a:lnTo>
                <a:close/>
              </a:path>
            </a:pathLst>
          </a:cu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928" y="5449824"/>
            <a:ext cx="9546336" cy="905256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CCE4-9136-9EA6-8630-92DA75F38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2020B-CB60-4281-A570-6300974B7A2E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6F519-3A11-8ACC-F11B-0C5B8388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68512" y="6492240"/>
            <a:ext cx="2660904" cy="338328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77173-46BB-8B19-DE87-86D46A98F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20856" y="6492240"/>
            <a:ext cx="457200" cy="338328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530352"/>
            <a:ext cx="9683496" cy="3950208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34487773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B7014-5970-11E5-11F0-6B90228368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7784" y="4965192"/>
            <a:ext cx="8339328" cy="128930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0"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EF4BD9-B936-0E90-F933-A03D5E18556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033272"/>
            <a:ext cx="8467344" cy="3931920"/>
          </a:xfrm>
        </p:spPr>
        <p:txBody>
          <a:bodyPr anchor="b">
            <a:normAutofit/>
          </a:bodyPr>
          <a:lstStyle>
            <a:lvl1pPr marL="137160" indent="-137160">
              <a:lnSpc>
                <a:spcPct val="110000"/>
              </a:lnSpc>
              <a:spcBef>
                <a:spcPts val="0"/>
              </a:spcBef>
              <a:buNone/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54EA42-18F1-82AE-02C3-B2B2A57AD7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55215D8-97AA-4B85-B7A0-A02F39368DA3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AE5996-C1E5-AFF0-1C20-EFDC871179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8ACF18-7D60-FEE3-1B8D-6E5F51611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15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8C515B-8D5A-0268-9044-7B2013C87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767" y="2020825"/>
            <a:ext cx="5212208" cy="428472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C7061A-8ED7-8B72-BD2B-2DF67F8C7A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622" y="2020822"/>
            <a:ext cx="5212208" cy="42847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CE14-1FF6-4074-BE8F-BABA3B0759C8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78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11279F-0D05-3637-19CD-29468F4DD2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1134"/>
            <a:ext cx="5211762" cy="43431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B170DE-636A-B1A9-2EAB-C426DBFB3E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1389-0C57-4856-A530-D0CC79ABF97F}" type="datetime1">
              <a:rPr lang="en-US" smtClean="0"/>
              <a:t>11/25/25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3EFD-DF71-4A7D-9C47-1BBDB138B295}" type="datetime1">
              <a:rPr lang="en-US" smtClean="0"/>
              <a:t>11/25/25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315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E319-9B1C-4A02-A60F-55C05B841F00}" type="datetime1">
              <a:rPr lang="en-US" smtClean="0"/>
              <a:t>11/25/25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061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397E-666B-470F-A253-6BE6BC97EEBE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E06FED-92D3-C4D6-28D7-600D842F7A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1733150" cy="5135804"/>
          </a:xfrm>
          <a:custGeom>
            <a:avLst/>
            <a:gdLst>
              <a:gd name="connsiteX0" fmla="*/ 0 w 11733150"/>
              <a:gd name="connsiteY0" fmla="*/ 0 h 5135804"/>
              <a:gd name="connsiteX1" fmla="*/ 11733150 w 11733150"/>
              <a:gd name="connsiteY1" fmla="*/ 0 h 5135804"/>
              <a:gd name="connsiteX2" fmla="*/ 11733150 w 11733150"/>
              <a:gd name="connsiteY2" fmla="*/ 4533808 h 5135804"/>
              <a:gd name="connsiteX3" fmla="*/ 11131154 w 11733150"/>
              <a:gd name="connsiteY3" fmla="*/ 5135804 h 5135804"/>
              <a:gd name="connsiteX4" fmla="*/ 0 w 11733150"/>
              <a:gd name="connsiteY4" fmla="*/ 5135804 h 5135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150" h="5135804">
                <a:moveTo>
                  <a:pt x="0" y="0"/>
                </a:moveTo>
                <a:lnTo>
                  <a:pt x="11733150" y="0"/>
                </a:lnTo>
                <a:lnTo>
                  <a:pt x="11733150" y="4533808"/>
                </a:lnTo>
                <a:cubicBezTo>
                  <a:pt x="11733150" y="4866281"/>
                  <a:pt x="11463627" y="5135804"/>
                  <a:pt x="11131154" y="5135804"/>
                </a:cubicBezTo>
                <a:lnTo>
                  <a:pt x="0" y="5135804"/>
                </a:lnTo>
                <a:close/>
              </a:path>
            </a:pathLst>
          </a:custGeom>
          <a:blipFill dpi="0" rotWithShape="1">
            <a:blip r:embed="rId2">
              <a:alphaModFix amt="7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4DEE5A9B-1189-4B03-AA34-8ABCB3EDCE59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7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713996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A23F0E6-EDAF-3A7F-5EC8-F911E9AE48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0"/>
            <a:ext cx="7689157" cy="6399152"/>
          </a:xfrm>
          <a:custGeom>
            <a:avLst/>
            <a:gdLst>
              <a:gd name="connsiteX0" fmla="*/ 0 w 7689157"/>
              <a:gd name="connsiteY0" fmla="*/ 0 h 6399152"/>
              <a:gd name="connsiteX1" fmla="*/ 7689157 w 7689157"/>
              <a:gd name="connsiteY1" fmla="*/ 0 h 6399152"/>
              <a:gd name="connsiteX2" fmla="*/ 7689157 w 7689157"/>
              <a:gd name="connsiteY2" fmla="*/ 6399152 h 6399152"/>
              <a:gd name="connsiteX3" fmla="*/ 578440 w 7689157"/>
              <a:gd name="connsiteY3" fmla="*/ 6399152 h 6399152"/>
              <a:gd name="connsiteX4" fmla="*/ 0 w 7689157"/>
              <a:gd name="connsiteY4" fmla="*/ 582071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9157" h="6399152">
                <a:moveTo>
                  <a:pt x="0" y="0"/>
                </a:moveTo>
                <a:lnTo>
                  <a:pt x="7689157" y="0"/>
                </a:lnTo>
                <a:lnTo>
                  <a:pt x="7689157" y="6399152"/>
                </a:lnTo>
                <a:lnTo>
                  <a:pt x="578440" y="6399152"/>
                </a:lnTo>
                <a:cubicBezTo>
                  <a:pt x="258976" y="6399152"/>
                  <a:pt x="0" y="6140176"/>
                  <a:pt x="0" y="5820712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49CC-ABEB-43E4-956A-E3EA25785381}" type="datetime1">
              <a:rPr lang="en-US" smtClean="0"/>
              <a:t>11/25/25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713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689B-95F7-4D9F-8FA3-5EAD5F062125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06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8430768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EC20F-E1D8-4943-B054-6F2B6C10D630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98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93776"/>
            <a:ext cx="8028432" cy="43251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65776"/>
            <a:ext cx="5431536" cy="118872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32A50-3A67-42D0-AFC3-9798A621A2DF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8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5111496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698FC-C9DA-44B4-AC6C-01EEA7EAAA4C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996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170516"/>
            <a:ext cx="4800600" cy="108398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ECA0D2-D30D-4484-8941-E31C1541BC59}" type="datetime1">
              <a:rPr lang="en-US" smtClean="0"/>
              <a:t>11/25/25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62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8961120" cy="4654296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A793B8-7270-4493-83ED-C07D34603133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145AC3-CC88-4C8A-A6CE-8D44921B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08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492240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F7F99000-8DC5-4FAA-962C-D38BB4F2BF7D}" type="datetime1">
              <a:rPr lang="en-US" smtClean="0"/>
              <a:t>11/25/25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97112" y="6492240"/>
            <a:ext cx="266090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9456" y="6492240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7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  <p:sldLayoutId id="2147483771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  <p:sldLayoutId id="2147483781" r:id="rId31"/>
    <p:sldLayoutId id="2147483782" r:id="rId32"/>
    <p:sldLayoutId id="2147483783" r:id="rId33"/>
    <p:sldLayoutId id="2147483784" r:id="rId34"/>
    <p:sldLayoutId id="2147483785" r:id="rId35"/>
    <p:sldLayoutId id="2147483786" r:id="rId36"/>
    <p:sldLayoutId id="2147483787" r:id="rId37"/>
    <p:sldLayoutId id="2147483788" r:id="rId38"/>
    <p:sldLayoutId id="2147483789" r:id="rId39"/>
    <p:sldLayoutId id="2147483790" r:id="rId40"/>
    <p:sldLayoutId id="2147483791" r:id="rId41"/>
    <p:sldLayoutId id="2147483792" r:id="rId42"/>
    <p:sldLayoutId id="2147483793" r:id="rId43"/>
    <p:sldLayoutId id="2147483794" r:id="rId44"/>
    <p:sldLayoutId id="2147483795" r:id="rId45"/>
    <p:sldLayoutId id="2147483796" r:id="rId46"/>
    <p:sldLayoutId id="2147483797" r:id="rId47"/>
    <p:sldLayoutId id="2147483798" r:id="rId48"/>
    <p:sldLayoutId id="2147483799" r:id="rId49"/>
    <p:sldLayoutId id="2147483800" r:id="rId50"/>
    <p:sldLayoutId id="2147483801" r:id="rId51"/>
    <p:sldLayoutId id="2147483802" r:id="rId5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logo of a college&#10;&#10;AI-generated content may be incorrect.">
            <a:extLst>
              <a:ext uri="{FF2B5EF4-FFF2-40B4-BE49-F238E27FC236}">
                <a16:creationId xmlns:a16="http://schemas.microsoft.com/office/drawing/2014/main" id="{16B92EA0-7A7A-AB45-B746-A46AE704AF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387" r="-1" b="-1"/>
          <a:stretch>
            <a:fillRect/>
          </a:stretch>
        </p:blipFill>
        <p:spPr>
          <a:xfrm>
            <a:off x="20" y="10"/>
            <a:ext cx="7002444" cy="639914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noFill/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C955CB0-98C6-4677-591F-4D72DBE96DA7}"/>
              </a:ext>
            </a:extLst>
          </p:cNvPr>
          <p:cNvSpPr txBox="1">
            <a:spLocks/>
          </p:cNvSpPr>
          <p:nvPr/>
        </p:nvSpPr>
        <p:spPr>
          <a:xfrm>
            <a:off x="7655708" y="1329633"/>
            <a:ext cx="4107923" cy="3739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500" b="1" dirty="0">
                <a:solidFill>
                  <a:srgbClr val="BEA297"/>
                </a:solidFill>
              </a:rPr>
            </a:br>
            <a:r>
              <a:rPr lang="en-US" sz="3400" dirty="0"/>
              <a:t>Muhammadiyah Australia College 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expansion project Update</a:t>
            </a:r>
          </a:p>
        </p:txBody>
      </p:sp>
    </p:spTree>
    <p:extLst>
      <p:ext uri="{BB962C8B-B14F-4D97-AF65-F5344CB8AC3E}">
        <p14:creationId xmlns:p14="http://schemas.microsoft.com/office/powerpoint/2010/main" val="165582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1FDDF-604B-CF3C-4DF9-91432CE76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417" y="383059"/>
            <a:ext cx="4460788" cy="16027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kern="1200" cap="all" baseline="0" dirty="0">
                <a:latin typeface="+mj-lt"/>
                <a:ea typeface="+mj-ea"/>
                <a:cs typeface="+mj-cs"/>
              </a:rPr>
              <a:t>Government Grant Boosts Expansion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1E411C-7372-70D0-6438-E713B83046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89" r="-1" b="-1"/>
          <a:stretch>
            <a:fillRect/>
          </a:stretch>
        </p:blipFill>
        <p:spPr>
          <a:xfrm>
            <a:off x="20" y="10"/>
            <a:ext cx="7002444" cy="639914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597124-9234-4B47-8E3E-E5865D5A4106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416" y="2148344"/>
            <a:ext cx="4695567" cy="425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Substantial Government Support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A government grant of approximately $3.6 million AUD is allocated to support the expansion of the college, reflecting a significant commitment to education.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Upgraded College Infrastructure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This funding enables Muhammadiyah Australia College to enhance its facilities, providing an improved setting for student learning.</a:t>
            </a: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Progressive Implementation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The College expansion will be done in stages, and this grant approval is only for Stage 1 of the project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3152711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EEA1A-4B64-584F-C8CC-7278F831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a school&#10;&#10;AI-generated content may be incorrect.">
            <a:extLst>
              <a:ext uri="{FF2B5EF4-FFF2-40B4-BE49-F238E27FC236}">
                <a16:creationId xmlns:a16="http://schemas.microsoft.com/office/drawing/2014/main" id="{301972B1-50C3-4E61-9A07-8A10DF32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744" b="-158"/>
          <a:stretch>
            <a:fillRect/>
          </a:stretch>
        </p:blipFill>
        <p:spPr>
          <a:xfrm>
            <a:off x="0" y="-1"/>
            <a:ext cx="6919274" cy="6858001"/>
          </a:xfrm>
          <a:prstGeom prst="rect">
            <a:avLst/>
          </a:prstGeom>
        </p:spPr>
      </p:pic>
      <p:pic>
        <p:nvPicPr>
          <p:cNvPr id="10" name="Picture 9" descr="A list of work done&#10;&#10;AI-generated content may be incorrect.">
            <a:extLst>
              <a:ext uri="{FF2B5EF4-FFF2-40B4-BE49-F238E27FC236}">
                <a16:creationId xmlns:a16="http://schemas.microsoft.com/office/drawing/2014/main" id="{6CE34D7B-8981-4107-61EB-48C23C226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869" y="-2"/>
            <a:ext cx="5311131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1798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C3FAA-D91B-4143-BADB-184C48EC3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B7A881-AD7A-8929-5DB8-3819CD13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888" r="9794" b="-2"/>
          <a:stretch>
            <a:fillRect/>
          </a:stretch>
        </p:blipFill>
        <p:spPr>
          <a:xfrm>
            <a:off x="20" y="10"/>
            <a:ext cx="7002444" cy="6399142"/>
          </a:xfrm>
          <a:custGeom>
            <a:avLst/>
            <a:gdLst>
              <a:gd name="connsiteX0" fmla="*/ 0 w 7002464"/>
              <a:gd name="connsiteY0" fmla="*/ 0 h 6399152"/>
              <a:gd name="connsiteX1" fmla="*/ 7002464 w 7002464"/>
              <a:gd name="connsiteY1" fmla="*/ 0 h 6399152"/>
              <a:gd name="connsiteX2" fmla="*/ 7002464 w 7002464"/>
              <a:gd name="connsiteY2" fmla="*/ 5797156 h 6399152"/>
              <a:gd name="connsiteX3" fmla="*/ 6400468 w 7002464"/>
              <a:gd name="connsiteY3" fmla="*/ 6399152 h 6399152"/>
              <a:gd name="connsiteX4" fmla="*/ 0 w 7002464"/>
              <a:gd name="connsiteY4" fmla="*/ 6399152 h 639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2464" h="6399152">
                <a:moveTo>
                  <a:pt x="0" y="0"/>
                </a:moveTo>
                <a:lnTo>
                  <a:pt x="7002464" y="0"/>
                </a:lnTo>
                <a:lnTo>
                  <a:pt x="7002464" y="5797156"/>
                </a:lnTo>
                <a:cubicBezTo>
                  <a:pt x="7002464" y="6129629"/>
                  <a:pt x="6732941" y="6399152"/>
                  <a:pt x="6400468" y="6399152"/>
                </a:cubicBezTo>
                <a:lnTo>
                  <a:pt x="0" y="6399152"/>
                </a:lnTo>
                <a:close/>
              </a:path>
            </a:pathLst>
          </a:cu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DA2320B-CF51-A5B0-B861-02286014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8128" y="247138"/>
            <a:ext cx="4053017" cy="1865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AU" sz="3400" dirty="0">
                <a:solidFill>
                  <a:srgbClr val="9F7667"/>
                </a:solidFill>
                <a:effectLst/>
                <a:latin typeface="Neue Haas Grotesk Text Pro" panose="020B0504020202020204" pitchFamily="34" charset="77"/>
              </a:rPr>
              <a:t>Graphic depicting the finished stages</a:t>
            </a:r>
            <a:endParaRPr lang="en-US" sz="3400" b="0" kern="1200" cap="all" baseline="0" dirty="0">
              <a:latin typeface="+mj-lt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67666-4271-B073-1DAC-E3DADB2C4AD5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253416" y="2148344"/>
            <a:ext cx="4695567" cy="42508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8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Sustainable Construction and Landscaping Strategy</a:t>
            </a:r>
            <a:endParaRPr lang="en-AU" sz="18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Extensive green landscaping to enhance environmental quality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Use of eco-friendly materials to reduce impact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Improved energy efficiency through strategic planning and smart technology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Incorporation of renewable energy technologies such as solar panels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Enhanced insulation to conserve energy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Maximising natural light and airflow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Minimising construction waste</a:t>
            </a:r>
          </a:p>
          <a:p>
            <a:pPr marL="285750" indent="-285750" algn="l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Maintaining a healthy indoor and outdoor environment for both students and staff</a:t>
            </a:r>
          </a:p>
        </p:txBody>
      </p:sp>
    </p:spTree>
    <p:extLst>
      <p:ext uri="{BB962C8B-B14F-4D97-AF65-F5344CB8AC3E}">
        <p14:creationId xmlns:p14="http://schemas.microsoft.com/office/powerpoint/2010/main" val="227563200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1000-7553-AACE-B16E-DE0AC917E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63AB43-20C1-E99F-4FAE-5CA1CD62F2B4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297921" y="5046133"/>
            <a:ext cx="11586777" cy="12869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Batik Motif Facade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Stage 1 focuses on constructing the library and conference room building, which will be the centrepiece of our new school design. The building's facade is adorned with a batik-inspired pattern, thoughtfully integrated to reflect Indonesian cultural heritage and the identity of Muhammadiyah, creating a distinctive and meaningful architectural statement.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DC2A20-214C-65C7-D445-C23A3F8E3C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84"/>
          <a:stretch>
            <a:fillRect/>
          </a:stretch>
        </p:blipFill>
        <p:spPr>
          <a:xfrm>
            <a:off x="302611" y="203196"/>
            <a:ext cx="11582087" cy="443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23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B1335-87F7-B61E-136C-32053B205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4E12D-9FC9-77FD-7B34-DFE2ECB71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10" y="188388"/>
            <a:ext cx="11586777" cy="4414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029DCF-F405-2271-C64F-B3C098D01450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02611" y="5046134"/>
            <a:ext cx="11586777" cy="1320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Construction of the Male Staff Room Building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0" indent="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The Male Staff Room Building is scheduled for construction during Stage 1, situated on the current playground site. A first-floor walkway will connect it to the Conference Room/Library Building, offering an aesthetically pleasing elevated link. Furthermore, the building will incorporate a classroom on the ground floor.</a:t>
            </a:r>
          </a:p>
        </p:txBody>
      </p:sp>
    </p:spTree>
    <p:extLst>
      <p:ext uri="{BB962C8B-B14F-4D97-AF65-F5344CB8AC3E}">
        <p14:creationId xmlns:p14="http://schemas.microsoft.com/office/powerpoint/2010/main" val="35002523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1C810-A6CA-8018-E89E-4DE9D25ED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559BC9-7EA0-5746-A5B2-B549D8CDBDEF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02610" y="3787133"/>
            <a:ext cx="11586777" cy="2266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3464" indent="-283464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None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Upcoming Developments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740664" indent="-283464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Phase 2 of the project will involve: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  <a:p>
            <a:pPr marL="1197864" indent="-283464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Upgrading the Administrative Building into a two-storey facility, which will be connected to the conference hall via a link bridge.</a:t>
            </a:r>
          </a:p>
          <a:p>
            <a:pPr marL="1197864" indent="-283464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Building a Multipurpose Hall adjacent to a new </a:t>
            </a:r>
            <a:r>
              <a:rPr lang="en-AU" sz="1600" dirty="0" err="1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Musollah</a:t>
            </a: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.</a:t>
            </a:r>
          </a:p>
          <a:p>
            <a:pPr marL="1197864" indent="-283464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Creating a permanent outdoor Futsal court.</a:t>
            </a:r>
          </a:p>
        </p:txBody>
      </p:sp>
      <p:pic>
        <p:nvPicPr>
          <p:cNvPr id="7" name="Picture 6" descr="A building with a brick wall&#10;&#10;AI-generated content may be incorrect.">
            <a:extLst>
              <a:ext uri="{FF2B5EF4-FFF2-40B4-BE49-F238E27FC236}">
                <a16:creationId xmlns:a16="http://schemas.microsoft.com/office/drawing/2014/main" id="{A51A5799-962D-E983-6988-FD38473DD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678"/>
            <a:ext cx="12192000" cy="3014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405121-43A1-4B5C-1DCA-C3C0643B3E84}"/>
              </a:ext>
            </a:extLst>
          </p:cNvPr>
          <p:cNvSpPr txBox="1"/>
          <p:nvPr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302609" y="6096697"/>
            <a:ext cx="11586777" cy="51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740664" indent="-283464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b="1" dirty="0">
                <a:solidFill>
                  <a:srgbClr val="131313"/>
                </a:solidFill>
                <a:effectLst/>
                <a:latin typeface="Neue Haas Grotesk Text Pro" panose="020B0504020202020204" pitchFamily="34" charset="77"/>
              </a:rPr>
              <a:t>Identifying a new site for our Secondary village to accommodate Grades 7 through 12, while the current campus will continue to serve Foundation to Grade 6</a:t>
            </a:r>
            <a:endParaRPr lang="en-AU" sz="1600" dirty="0">
              <a:solidFill>
                <a:srgbClr val="131313"/>
              </a:solidFill>
              <a:effectLst/>
              <a:latin typeface="Neue Haas Grotesk Tex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61319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asis">
  <a:themeElements>
    <a:clrScheme name="Oasis">
      <a:dk1>
        <a:srgbClr val="131313"/>
      </a:dk1>
      <a:lt1>
        <a:sysClr val="window" lastClr="FFFFFF"/>
      </a:lt1>
      <a:dk2>
        <a:srgbClr val="2D2A27"/>
      </a:dk2>
      <a:lt2>
        <a:srgbClr val="F0EBE6"/>
      </a:lt2>
      <a:accent1>
        <a:srgbClr val="9F7667"/>
      </a:accent1>
      <a:accent2>
        <a:srgbClr val="BE8856"/>
      </a:accent2>
      <a:accent3>
        <a:srgbClr val="BD9075"/>
      </a:accent3>
      <a:accent4>
        <a:srgbClr val="939081"/>
      </a:accent4>
      <a:accent5>
        <a:srgbClr val="A16D4C"/>
      </a:accent5>
      <a:accent6>
        <a:srgbClr val="8C8662"/>
      </a:accent6>
      <a:hlink>
        <a:srgbClr val="A57361"/>
      </a:hlink>
      <a:folHlink>
        <a:srgbClr val="8C8662"/>
      </a:folHlink>
    </a:clrScheme>
    <a:fontScheme name="Oasis Font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is" id="{F87D57D1-6595-40EA-BD1E-F0C34D0EF910}" vid="{ECA7DBCD-4BC8-40F2-8EF4-7A6D942FA1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BCE50A2D1824BB8DC6151F79501CC" ma:contentTypeVersion="16" ma:contentTypeDescription="Create a new document." ma:contentTypeScope="" ma:versionID="072e84e1a746c524a6c0d04b736cdeed">
  <xsd:schema xmlns:xsd="http://www.w3.org/2001/XMLSchema" xmlns:xs="http://www.w3.org/2001/XMLSchema" xmlns:p="http://schemas.microsoft.com/office/2006/metadata/properties" xmlns:ns2="38c66438-fd22-42d6-aeb5-041d7ad419d6" xmlns:ns3="5118a586-c872-445d-b9e2-b19da44eac67" targetNamespace="http://schemas.microsoft.com/office/2006/metadata/properties" ma:root="true" ma:fieldsID="987b549eb6b7873d60331f7cc7b6bac7" ns2:_="" ns3:_="">
    <xsd:import namespace="38c66438-fd22-42d6-aeb5-041d7ad419d6"/>
    <xsd:import namespace="5118a586-c872-445d-b9e2-b19da44ea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c66438-fd22-42d6-aeb5-041d7ad419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79fe98a-5400-4d01-a60f-a48acd93d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8a586-c872-445d-b9e2-b19da44eac6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4d56570-ec21-41f6-bd92-8f98fdb5dbb8}" ma:internalName="TaxCatchAll" ma:showField="CatchAllData" ma:web="5118a586-c872-445d-b9e2-b19da44ea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8c66438-fd22-42d6-aeb5-041d7ad419d6">
      <Terms xmlns="http://schemas.microsoft.com/office/infopath/2007/PartnerControls"/>
    </lcf76f155ced4ddcb4097134ff3c332f>
    <TaxCatchAll xmlns="5118a586-c872-445d-b9e2-b19da44eac6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D7221C-4FDD-4868-B1BB-ABF9E59E0B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c66438-fd22-42d6-aeb5-041d7ad419d6"/>
    <ds:schemaRef ds:uri="5118a586-c872-445d-b9e2-b19da44ea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51119C-94E9-449D-A7A8-188F5568107F}">
  <ds:schemaRefs>
    <ds:schemaRef ds:uri="http://purl.org/dc/elements/1.1/"/>
    <ds:schemaRef ds:uri="http://purl.org/dc/terms/"/>
    <ds:schemaRef ds:uri="http://purl.org/dc/dcmitype/"/>
    <ds:schemaRef ds:uri="5118a586-c872-445d-b9e2-b19da44eac67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38c66438-fd22-42d6-aeb5-041d7ad419d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80D22AC-76BF-4BB8-8BCE-A01FBED48F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354</Words>
  <Application>Microsoft Macintosh PowerPoint</Application>
  <PresentationFormat>Widescreen</PresentationFormat>
  <Paragraphs>34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Neue Haas Grotesk Text Pro</vt:lpstr>
      <vt:lpstr>Oasis</vt:lpstr>
      <vt:lpstr>PowerPoint Presentation</vt:lpstr>
      <vt:lpstr>Government Grant Boosts Expansion</vt:lpstr>
      <vt:lpstr>PowerPoint Presentation</vt:lpstr>
      <vt:lpstr>Graphic depicting the finished stages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Muhammad Faisal Sarnap</dc:creator>
  <cp:lastModifiedBy>Muhammad Faisal Sarnap</cp:lastModifiedBy>
  <cp:revision>1</cp:revision>
  <dcterms:created xsi:type="dcterms:W3CDTF">2025-11-24T08:52:12Z</dcterms:created>
  <dcterms:modified xsi:type="dcterms:W3CDTF">2025-11-24T20:19:19Z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2025-11-24T12:07:02Z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e34e5f43-1fbf-49c5-a86e-1f205c58ce40</vt:lpwstr>
  </property>
  <property fmtid="{D5CDD505-2E9C-101B-9397-08002B2CF9AE}" pid="7" name="MSIP_Label_defa4170-0d19-0005-0004-bc88714345d2_ActionId">
    <vt:lpwstr>641d9167-f068-402e-b63a-75c2297182b2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  <property fmtid="{D5CDD505-2E9C-101B-9397-08002B2CF9AE}" pid="10" name="ContentTypeId">
    <vt:lpwstr>0x010100689BCE50A2D1824BB8DC6151F79501CC</vt:lpwstr>
  </property>
  <property fmtid="{D5CDD505-2E9C-101B-9397-08002B2CF9AE}" pid="11" name="MediaServiceImageTags">
    <vt:lpwstr/>
  </property>
</Properties>
</file>