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57" r:id="rId3"/>
    <p:sldId id="280" r:id="rId4"/>
    <p:sldId id="283" r:id="rId5"/>
    <p:sldId id="281" r:id="rId6"/>
    <p:sldId id="282" r:id="rId7"/>
    <p:sldId id="279" r:id="rId8"/>
    <p:sldId id="259" r:id="rId9"/>
    <p:sldId id="261" r:id="rId10"/>
    <p:sldId id="262" r:id="rId11"/>
    <p:sldId id="263" r:id="rId12"/>
    <p:sldId id="264" r:id="rId13"/>
    <p:sldId id="265" r:id="rId14"/>
    <p:sldId id="269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2DA04-638D-4277-8323-21E98CD3229E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99CADCBF-94A0-4442-85BA-60D557D49DC3}">
      <dgm:prSet phldrT="[Text]" phldr="0"/>
      <dgm:spPr/>
      <dgm:t>
        <a:bodyPr/>
        <a:lstStyle/>
        <a:p>
          <a:r>
            <a:rPr lang="en-US" dirty="0" err="1"/>
            <a:t>Pengajuan</a:t>
          </a:r>
          <a:r>
            <a:rPr lang="en-US" dirty="0"/>
            <a:t> </a:t>
          </a:r>
          <a:r>
            <a:rPr lang="en-US" dirty="0" err="1"/>
            <a:t>Judul</a:t>
          </a:r>
          <a:endParaRPr lang="en-ID" dirty="0"/>
        </a:p>
      </dgm:t>
    </dgm:pt>
    <dgm:pt modelId="{26240F3C-39FE-4DDC-9507-38BAF306D779}" type="parTrans" cxnId="{3E0ABA74-B632-4137-A588-E9163136D14C}">
      <dgm:prSet/>
      <dgm:spPr/>
      <dgm:t>
        <a:bodyPr/>
        <a:lstStyle/>
        <a:p>
          <a:endParaRPr lang="en-ID"/>
        </a:p>
      </dgm:t>
    </dgm:pt>
    <dgm:pt modelId="{39F6E2D2-7AAF-4A40-BC3D-6D6FBC44DAB9}" type="sibTrans" cxnId="{3E0ABA74-B632-4137-A588-E9163136D14C}">
      <dgm:prSet/>
      <dgm:spPr/>
      <dgm:t>
        <a:bodyPr/>
        <a:lstStyle/>
        <a:p>
          <a:endParaRPr lang="en-ID"/>
        </a:p>
      </dgm:t>
    </dgm:pt>
    <dgm:pt modelId="{84805A2C-9C80-43DE-941B-E9BA68F4ADE5}">
      <dgm:prSet phldrT="[Text]" phldr="0"/>
      <dgm:spPr/>
      <dgm:t>
        <a:bodyPr/>
        <a:lstStyle/>
        <a:p>
          <a:r>
            <a:rPr lang="en-US" dirty="0"/>
            <a:t>Min 110 </a:t>
          </a:r>
          <a:r>
            <a:rPr lang="en-US" dirty="0" err="1"/>
            <a:t>sks</a:t>
          </a:r>
          <a:endParaRPr lang="en-ID" dirty="0"/>
        </a:p>
      </dgm:t>
    </dgm:pt>
    <dgm:pt modelId="{0870F35F-B44D-4C3C-8519-AE72BDD42923}" type="parTrans" cxnId="{889FDEC9-5214-4E22-B951-3B32F3DC4ABE}">
      <dgm:prSet/>
      <dgm:spPr/>
      <dgm:t>
        <a:bodyPr/>
        <a:lstStyle/>
        <a:p>
          <a:endParaRPr lang="en-ID"/>
        </a:p>
      </dgm:t>
    </dgm:pt>
    <dgm:pt modelId="{6F6296AF-A91F-473D-8FE4-B5166AAF907A}" type="sibTrans" cxnId="{889FDEC9-5214-4E22-B951-3B32F3DC4ABE}">
      <dgm:prSet/>
      <dgm:spPr/>
      <dgm:t>
        <a:bodyPr/>
        <a:lstStyle/>
        <a:p>
          <a:endParaRPr lang="en-ID"/>
        </a:p>
      </dgm:t>
    </dgm:pt>
    <dgm:pt modelId="{185C9468-B0C4-4A14-ABB2-73C0C966916E}">
      <dgm:prSet phldrT="[Text]" phldr="0"/>
      <dgm:spPr/>
      <dgm:t>
        <a:bodyPr/>
        <a:lstStyle/>
        <a:p>
          <a:r>
            <a:rPr lang="en-US" dirty="0" err="1"/>
            <a:t>Metopel</a:t>
          </a:r>
          <a:r>
            <a:rPr lang="en-US" dirty="0"/>
            <a:t>: C</a:t>
          </a:r>
          <a:endParaRPr lang="en-ID" dirty="0"/>
        </a:p>
      </dgm:t>
    </dgm:pt>
    <dgm:pt modelId="{5A277869-0F1F-4EA9-B2E6-701C17FB691A}" type="parTrans" cxnId="{E036E859-ECEF-49E3-B2BA-630C68331E95}">
      <dgm:prSet/>
      <dgm:spPr/>
      <dgm:t>
        <a:bodyPr/>
        <a:lstStyle/>
        <a:p>
          <a:endParaRPr lang="en-ID"/>
        </a:p>
      </dgm:t>
    </dgm:pt>
    <dgm:pt modelId="{F62A571A-7823-48C0-A1B4-24FF1BE54B09}" type="sibTrans" cxnId="{E036E859-ECEF-49E3-B2BA-630C68331E95}">
      <dgm:prSet/>
      <dgm:spPr/>
      <dgm:t>
        <a:bodyPr/>
        <a:lstStyle/>
        <a:p>
          <a:endParaRPr lang="en-ID"/>
        </a:p>
      </dgm:t>
    </dgm:pt>
    <dgm:pt modelId="{F1E38ABC-C0E3-4542-AB4E-E8238DE6D3D7}">
      <dgm:prSet phldrT="[Text]" phldr="0"/>
      <dgm:spPr/>
      <dgm:t>
        <a:bodyPr/>
        <a:lstStyle/>
        <a:p>
          <a:r>
            <a:rPr lang="en-US" dirty="0"/>
            <a:t>Dosen </a:t>
          </a:r>
          <a:r>
            <a:rPr lang="en-US" dirty="0" err="1"/>
            <a:t>Pembimbing</a:t>
          </a:r>
          <a:r>
            <a:rPr lang="en-US" dirty="0"/>
            <a:t> (1+1)</a:t>
          </a:r>
          <a:endParaRPr lang="en-ID" dirty="0"/>
        </a:p>
      </dgm:t>
    </dgm:pt>
    <dgm:pt modelId="{E12CBB12-7889-49DD-9760-D4B1198B70EE}" type="parTrans" cxnId="{88F955A8-27B7-4980-86B5-DB403A6CF47E}">
      <dgm:prSet/>
      <dgm:spPr/>
      <dgm:t>
        <a:bodyPr/>
        <a:lstStyle/>
        <a:p>
          <a:endParaRPr lang="en-ID"/>
        </a:p>
      </dgm:t>
    </dgm:pt>
    <dgm:pt modelId="{0BFC7B98-92C7-400A-AFD1-9734DE75D7CA}" type="sibTrans" cxnId="{88F955A8-27B7-4980-86B5-DB403A6CF47E}">
      <dgm:prSet/>
      <dgm:spPr/>
      <dgm:t>
        <a:bodyPr/>
        <a:lstStyle/>
        <a:p>
          <a:endParaRPr lang="en-ID"/>
        </a:p>
      </dgm:t>
    </dgm:pt>
    <dgm:pt modelId="{7AA3A373-EFDB-4C66-9D6C-C3D7BBBE09D8}">
      <dgm:prSet phldrT="[Text]" phldr="0"/>
      <dgm:spPr/>
      <dgm:t>
        <a:bodyPr/>
        <a:lstStyle/>
        <a:p>
          <a:r>
            <a:rPr lang="en-US" dirty="0"/>
            <a:t>Min S2 (</a:t>
          </a:r>
          <a:r>
            <a:rPr lang="en-US" dirty="0" err="1"/>
            <a:t>serumpun</a:t>
          </a:r>
          <a:r>
            <a:rPr lang="en-US" dirty="0"/>
            <a:t>)</a:t>
          </a:r>
          <a:endParaRPr lang="en-ID" dirty="0"/>
        </a:p>
      </dgm:t>
    </dgm:pt>
    <dgm:pt modelId="{0E3DF226-84FC-41D3-8C17-910706001FCF}" type="parTrans" cxnId="{A896E88D-5046-4BA8-AAFC-6726F31F4C07}">
      <dgm:prSet/>
      <dgm:spPr/>
      <dgm:t>
        <a:bodyPr/>
        <a:lstStyle/>
        <a:p>
          <a:endParaRPr lang="en-ID"/>
        </a:p>
      </dgm:t>
    </dgm:pt>
    <dgm:pt modelId="{48EEF161-2B54-43B9-9DB6-89741B6BA1E8}" type="sibTrans" cxnId="{A896E88D-5046-4BA8-AAFC-6726F31F4C07}">
      <dgm:prSet/>
      <dgm:spPr/>
      <dgm:t>
        <a:bodyPr/>
        <a:lstStyle/>
        <a:p>
          <a:endParaRPr lang="en-ID"/>
        </a:p>
      </dgm:t>
    </dgm:pt>
    <dgm:pt modelId="{4B7D57CE-35C7-4E64-B3DF-7E010AEB7C6A}">
      <dgm:prSet phldrT="[Text]" phldr="0"/>
      <dgm:spPr/>
      <dgm:t>
        <a:bodyPr/>
        <a:lstStyle/>
        <a:p>
          <a:r>
            <a:rPr lang="en-US" dirty="0"/>
            <a:t>DTPS – NIDN</a:t>
          </a:r>
          <a:endParaRPr lang="en-ID" dirty="0"/>
        </a:p>
      </dgm:t>
    </dgm:pt>
    <dgm:pt modelId="{7227CFA7-C4F1-45AF-A785-6411FDA9F9B7}" type="parTrans" cxnId="{32CF9632-7DF0-40AC-B8FC-D833F4754948}">
      <dgm:prSet/>
      <dgm:spPr/>
      <dgm:t>
        <a:bodyPr/>
        <a:lstStyle/>
        <a:p>
          <a:endParaRPr lang="en-ID"/>
        </a:p>
      </dgm:t>
    </dgm:pt>
    <dgm:pt modelId="{78B8EEC8-5F45-4FC6-8D0C-5B51540A83C2}" type="sibTrans" cxnId="{32CF9632-7DF0-40AC-B8FC-D833F4754948}">
      <dgm:prSet/>
      <dgm:spPr/>
      <dgm:t>
        <a:bodyPr/>
        <a:lstStyle/>
        <a:p>
          <a:endParaRPr lang="en-ID"/>
        </a:p>
      </dgm:t>
    </dgm:pt>
    <dgm:pt modelId="{AA91CD64-B366-404B-95CE-D5662227BB74}">
      <dgm:prSet phldrT="[Text]" phldr="0"/>
      <dgm:spPr/>
      <dgm:t>
        <a:bodyPr/>
        <a:lstStyle/>
        <a:p>
          <a:r>
            <a:rPr lang="en-US" dirty="0" err="1"/>
            <a:t>Ketentuan</a:t>
          </a:r>
          <a:r>
            <a:rPr lang="en-US" dirty="0"/>
            <a:t> Lain</a:t>
          </a:r>
          <a:endParaRPr lang="en-ID" dirty="0"/>
        </a:p>
      </dgm:t>
    </dgm:pt>
    <dgm:pt modelId="{9DA9E176-B15C-4AEE-BA76-5C497F357879}" type="parTrans" cxnId="{BBDB5CBE-9EC1-486F-B5B3-DB7DFAE4F5CE}">
      <dgm:prSet/>
      <dgm:spPr/>
      <dgm:t>
        <a:bodyPr/>
        <a:lstStyle/>
        <a:p>
          <a:endParaRPr lang="en-ID"/>
        </a:p>
      </dgm:t>
    </dgm:pt>
    <dgm:pt modelId="{9BC1E78F-D157-4B65-81A7-7C034B4D9BC6}" type="sibTrans" cxnId="{BBDB5CBE-9EC1-486F-B5B3-DB7DFAE4F5CE}">
      <dgm:prSet/>
      <dgm:spPr/>
      <dgm:t>
        <a:bodyPr/>
        <a:lstStyle/>
        <a:p>
          <a:endParaRPr lang="en-ID"/>
        </a:p>
      </dgm:t>
    </dgm:pt>
    <dgm:pt modelId="{81F19BA6-5E86-4ED2-9FE0-5843D8F7CCCE}">
      <dgm:prSet phldrT="[Text]" phldr="0"/>
      <dgm:spPr/>
      <dgm:t>
        <a:bodyPr/>
        <a:lstStyle/>
        <a:p>
          <a:r>
            <a:rPr lang="en-US" dirty="0"/>
            <a:t>Masa </a:t>
          </a:r>
          <a:r>
            <a:rPr lang="en-US" dirty="0" err="1"/>
            <a:t>berlaku</a:t>
          </a:r>
          <a:r>
            <a:rPr lang="en-US" dirty="0"/>
            <a:t> </a:t>
          </a:r>
          <a:r>
            <a:rPr lang="en-US" dirty="0" err="1"/>
            <a:t>judul</a:t>
          </a:r>
          <a:endParaRPr lang="en-ID" dirty="0"/>
        </a:p>
      </dgm:t>
    </dgm:pt>
    <dgm:pt modelId="{029B5290-D66D-4F27-B2FD-4603DF91EE4C}" type="parTrans" cxnId="{DA62359B-94D6-4B11-BFC0-680E95BF7A52}">
      <dgm:prSet/>
      <dgm:spPr/>
      <dgm:t>
        <a:bodyPr/>
        <a:lstStyle/>
        <a:p>
          <a:endParaRPr lang="en-ID"/>
        </a:p>
      </dgm:t>
    </dgm:pt>
    <dgm:pt modelId="{9C59F33C-1B47-4746-B39C-9A86AD2C94F1}" type="sibTrans" cxnId="{DA62359B-94D6-4B11-BFC0-680E95BF7A52}">
      <dgm:prSet/>
      <dgm:spPr/>
      <dgm:t>
        <a:bodyPr/>
        <a:lstStyle/>
        <a:p>
          <a:endParaRPr lang="en-ID"/>
        </a:p>
      </dgm:t>
    </dgm:pt>
    <dgm:pt modelId="{58AE6980-72BF-42B5-86BE-BBC98E075714}">
      <dgm:prSet phldrT="[Text]" phldr="0"/>
      <dgm:spPr/>
      <dgm:t>
        <a:bodyPr/>
        <a:lstStyle/>
        <a:p>
          <a:r>
            <a:rPr lang="en-US" dirty="0"/>
            <a:t>Dosen </a:t>
          </a:r>
          <a:r>
            <a:rPr lang="en-US" dirty="0" err="1"/>
            <a:t>Penguji</a:t>
          </a:r>
          <a:r>
            <a:rPr lang="en-US" dirty="0"/>
            <a:t> (1+2)</a:t>
          </a:r>
          <a:endParaRPr lang="en-ID" dirty="0"/>
        </a:p>
      </dgm:t>
    </dgm:pt>
    <dgm:pt modelId="{FBE39372-5199-44B3-9983-746B556B8637}" type="parTrans" cxnId="{8293A23F-11DF-491A-98A6-A365DE564541}">
      <dgm:prSet/>
      <dgm:spPr/>
      <dgm:t>
        <a:bodyPr/>
        <a:lstStyle/>
        <a:p>
          <a:endParaRPr lang="en-ID"/>
        </a:p>
      </dgm:t>
    </dgm:pt>
    <dgm:pt modelId="{909CB6DB-82C9-44CA-B3F4-29D0EA40A316}" type="sibTrans" cxnId="{8293A23F-11DF-491A-98A6-A365DE564541}">
      <dgm:prSet/>
      <dgm:spPr/>
      <dgm:t>
        <a:bodyPr/>
        <a:lstStyle/>
        <a:p>
          <a:endParaRPr lang="en-ID"/>
        </a:p>
      </dgm:t>
    </dgm:pt>
    <dgm:pt modelId="{8B799DB7-194D-4C4E-BC99-4699EC764BDD}">
      <dgm:prSet phldrT="[Text]" phldr="0"/>
      <dgm:spPr/>
      <dgm:t>
        <a:bodyPr/>
        <a:lstStyle/>
        <a:p>
          <a:r>
            <a:rPr lang="en-US"/>
            <a:t>IPK 2,75</a:t>
          </a:r>
          <a:endParaRPr lang="en-ID" dirty="0"/>
        </a:p>
      </dgm:t>
    </dgm:pt>
    <dgm:pt modelId="{6F5C8BB1-37C7-4D9B-8F2D-84842F4DA427}" type="parTrans" cxnId="{83E650F0-02FA-4762-911B-1B2F3164BD35}">
      <dgm:prSet/>
      <dgm:spPr/>
      <dgm:t>
        <a:bodyPr/>
        <a:lstStyle/>
        <a:p>
          <a:endParaRPr lang="en-ID"/>
        </a:p>
      </dgm:t>
    </dgm:pt>
    <dgm:pt modelId="{CE4FB285-9948-4DEA-92AF-D37F71D8A6D7}" type="sibTrans" cxnId="{83E650F0-02FA-4762-911B-1B2F3164BD35}">
      <dgm:prSet/>
      <dgm:spPr/>
      <dgm:t>
        <a:bodyPr/>
        <a:lstStyle/>
        <a:p>
          <a:endParaRPr lang="en-ID"/>
        </a:p>
      </dgm:t>
    </dgm:pt>
    <dgm:pt modelId="{2EC975C6-03F1-4D72-976D-B1334903A9C7}">
      <dgm:prSet phldrT="[Text]" phldr="0"/>
      <dgm:spPr/>
      <dgm:t>
        <a:bodyPr/>
        <a:lstStyle/>
        <a:p>
          <a:r>
            <a:rPr lang="en-US"/>
            <a:t>ACC Prodi</a:t>
          </a:r>
          <a:endParaRPr lang="en-ID" dirty="0"/>
        </a:p>
      </dgm:t>
    </dgm:pt>
    <dgm:pt modelId="{961510B9-BD4C-4B86-9E81-1995E20838C5}" type="parTrans" cxnId="{70AAA527-7BEA-4A4C-8094-C3F8C93520A6}">
      <dgm:prSet/>
      <dgm:spPr/>
      <dgm:t>
        <a:bodyPr/>
        <a:lstStyle/>
        <a:p>
          <a:endParaRPr lang="en-ID"/>
        </a:p>
      </dgm:t>
    </dgm:pt>
    <dgm:pt modelId="{4BF0C019-F787-4D33-9E61-EAC14D646B31}" type="sibTrans" cxnId="{70AAA527-7BEA-4A4C-8094-C3F8C93520A6}">
      <dgm:prSet/>
      <dgm:spPr/>
      <dgm:t>
        <a:bodyPr/>
        <a:lstStyle/>
        <a:p>
          <a:endParaRPr lang="en-ID"/>
        </a:p>
      </dgm:t>
    </dgm:pt>
    <dgm:pt modelId="{93509A48-FEA7-4B88-A743-DB88E7459E78}">
      <dgm:prSet phldrT="[Text]" phldr="0"/>
      <dgm:spPr/>
      <dgm:t>
        <a:bodyPr/>
        <a:lstStyle/>
        <a:p>
          <a:r>
            <a:rPr lang="en-US"/>
            <a:t>Asisten Ahli / IIIA</a:t>
          </a:r>
          <a:endParaRPr lang="en-ID" dirty="0"/>
        </a:p>
      </dgm:t>
    </dgm:pt>
    <dgm:pt modelId="{919BF5C5-CC14-4479-A40D-1C5F1CCDD85F}" type="parTrans" cxnId="{E8BD53FC-7A3E-4B87-BD91-1C172576F85C}">
      <dgm:prSet/>
      <dgm:spPr/>
      <dgm:t>
        <a:bodyPr/>
        <a:lstStyle/>
        <a:p>
          <a:endParaRPr lang="en-ID"/>
        </a:p>
      </dgm:t>
    </dgm:pt>
    <dgm:pt modelId="{26BFA4CD-D49D-45A0-AE29-93738FF04305}" type="sibTrans" cxnId="{E8BD53FC-7A3E-4B87-BD91-1C172576F85C}">
      <dgm:prSet/>
      <dgm:spPr/>
      <dgm:t>
        <a:bodyPr/>
        <a:lstStyle/>
        <a:p>
          <a:endParaRPr lang="en-ID"/>
        </a:p>
      </dgm:t>
    </dgm:pt>
    <dgm:pt modelId="{A3465CF7-A5AB-4DE5-AFBB-13F67258E996}">
      <dgm:prSet phldrT="[Text]" phldr="0"/>
      <dgm:spPr/>
      <dgm:t>
        <a:bodyPr/>
        <a:lstStyle/>
        <a:p>
          <a:r>
            <a:rPr lang="en-US"/>
            <a:t>Penguji/ Pembahas: S3 / Lektor</a:t>
          </a:r>
          <a:endParaRPr lang="en-ID" dirty="0"/>
        </a:p>
      </dgm:t>
    </dgm:pt>
    <dgm:pt modelId="{56798049-FCC5-490B-ABEB-79F80DC12F97}" type="parTrans" cxnId="{A5F17060-316B-4EF3-B2BB-77781B561ECC}">
      <dgm:prSet/>
      <dgm:spPr/>
      <dgm:t>
        <a:bodyPr/>
        <a:lstStyle/>
        <a:p>
          <a:endParaRPr lang="en-ID"/>
        </a:p>
      </dgm:t>
    </dgm:pt>
    <dgm:pt modelId="{14D92334-B2E5-4915-B945-C656BE22B77E}" type="sibTrans" cxnId="{A5F17060-316B-4EF3-B2BB-77781B561ECC}">
      <dgm:prSet/>
      <dgm:spPr/>
      <dgm:t>
        <a:bodyPr/>
        <a:lstStyle/>
        <a:p>
          <a:endParaRPr lang="en-ID"/>
        </a:p>
      </dgm:t>
    </dgm:pt>
    <dgm:pt modelId="{E02D625E-3FC5-4D43-8F97-C5E4CE2CCD44}">
      <dgm:prSet phldrT="[Text]" phldr="0"/>
      <dgm:spPr/>
      <dgm:t>
        <a:bodyPr/>
        <a:lstStyle/>
        <a:p>
          <a:r>
            <a:rPr lang="en-US"/>
            <a:t>Maks 10 Mah/sem</a:t>
          </a:r>
          <a:endParaRPr lang="en-ID" dirty="0"/>
        </a:p>
      </dgm:t>
    </dgm:pt>
    <dgm:pt modelId="{59C22E1D-3489-4E83-8A3D-1D8101F01E71}" type="parTrans" cxnId="{6E064575-EBA5-4F26-BAFC-3FEFFCEA15BA}">
      <dgm:prSet/>
      <dgm:spPr/>
      <dgm:t>
        <a:bodyPr/>
        <a:lstStyle/>
        <a:p>
          <a:endParaRPr lang="en-ID"/>
        </a:p>
      </dgm:t>
    </dgm:pt>
    <dgm:pt modelId="{59BEB3D7-9653-4A1D-818F-01B7E749F154}" type="sibTrans" cxnId="{6E064575-EBA5-4F26-BAFC-3FEFFCEA15BA}">
      <dgm:prSet/>
      <dgm:spPr/>
      <dgm:t>
        <a:bodyPr/>
        <a:lstStyle/>
        <a:p>
          <a:endParaRPr lang="en-ID"/>
        </a:p>
      </dgm:t>
    </dgm:pt>
    <dgm:pt modelId="{6C77D7DD-9313-48F6-A8DF-2598C61A512F}">
      <dgm:prSet phldrT="[Text]" phldr="0"/>
      <dgm:spPr/>
      <dgm:t>
        <a:bodyPr/>
        <a:lstStyle/>
        <a:p>
          <a:r>
            <a:rPr lang="en-US" dirty="0"/>
            <a:t>Masa </a:t>
          </a:r>
          <a:r>
            <a:rPr lang="en-US" dirty="0" err="1"/>
            <a:t>penyelesaian</a:t>
          </a:r>
          <a:r>
            <a:rPr lang="en-US" dirty="0"/>
            <a:t> TA 3-6 </a:t>
          </a:r>
          <a:r>
            <a:rPr lang="en-US" dirty="0" err="1"/>
            <a:t>bln</a:t>
          </a:r>
          <a:r>
            <a:rPr lang="en-US" dirty="0"/>
            <a:t> / min 12x </a:t>
          </a:r>
          <a:r>
            <a:rPr lang="en-US" dirty="0" err="1"/>
            <a:t>terjadwal</a:t>
          </a:r>
          <a:endParaRPr lang="en-ID" dirty="0"/>
        </a:p>
      </dgm:t>
    </dgm:pt>
    <dgm:pt modelId="{516ED5C6-62AF-42FB-B019-E56836A7831E}" type="parTrans" cxnId="{9E29F61E-CD6B-4E7C-8A2C-9AE327A3155C}">
      <dgm:prSet/>
      <dgm:spPr/>
      <dgm:t>
        <a:bodyPr/>
        <a:lstStyle/>
        <a:p>
          <a:endParaRPr lang="en-ID"/>
        </a:p>
      </dgm:t>
    </dgm:pt>
    <dgm:pt modelId="{5CC132B9-3863-41D4-AE24-AB8A2376AFF8}" type="sibTrans" cxnId="{9E29F61E-CD6B-4E7C-8A2C-9AE327A3155C}">
      <dgm:prSet/>
      <dgm:spPr/>
      <dgm:t>
        <a:bodyPr/>
        <a:lstStyle/>
        <a:p>
          <a:endParaRPr lang="en-ID"/>
        </a:p>
      </dgm:t>
    </dgm:pt>
    <dgm:pt modelId="{316504C7-26D7-46C9-A11D-E35157590A31}">
      <dgm:prSet phldrT="[Text]" phldr="0"/>
      <dgm:spPr/>
      <dgm:t>
        <a:bodyPr/>
        <a:lstStyle/>
        <a:p>
          <a:r>
            <a:rPr lang="en-US" dirty="0"/>
            <a:t>DTPS - NIDN</a:t>
          </a:r>
          <a:endParaRPr lang="en-ID" dirty="0"/>
        </a:p>
      </dgm:t>
    </dgm:pt>
    <dgm:pt modelId="{557E34FC-08D7-43F3-9BE2-0E00D6823823}" type="parTrans" cxnId="{9EEFE6E5-67DD-42F6-BF10-9F0E58F30D26}">
      <dgm:prSet/>
      <dgm:spPr/>
      <dgm:t>
        <a:bodyPr/>
        <a:lstStyle/>
        <a:p>
          <a:endParaRPr lang="en-ID"/>
        </a:p>
      </dgm:t>
    </dgm:pt>
    <dgm:pt modelId="{7B6F9C69-59C3-42C2-A169-26E0F7A242CC}" type="sibTrans" cxnId="{9EEFE6E5-67DD-42F6-BF10-9F0E58F30D26}">
      <dgm:prSet/>
      <dgm:spPr/>
      <dgm:t>
        <a:bodyPr/>
        <a:lstStyle/>
        <a:p>
          <a:endParaRPr lang="en-ID"/>
        </a:p>
      </dgm:t>
    </dgm:pt>
    <dgm:pt modelId="{F0615841-217D-4472-8331-5A7A9DB97A7E}">
      <dgm:prSet phldrT="[Text]" phldr="0"/>
      <dgm:spPr/>
      <dgm:t>
        <a:bodyPr/>
        <a:lstStyle/>
        <a:p>
          <a:r>
            <a:rPr lang="en-US" dirty="0"/>
            <a:t>S2/S3 </a:t>
          </a:r>
          <a:r>
            <a:rPr lang="en-US" dirty="0" err="1"/>
            <a:t>Lektor</a:t>
          </a:r>
          <a:endParaRPr lang="en-ID" dirty="0"/>
        </a:p>
      </dgm:t>
    </dgm:pt>
    <dgm:pt modelId="{D04C1318-696F-4B57-963C-27617858E870}" type="parTrans" cxnId="{6DC513E1-E335-41A9-AB5C-35D782944046}">
      <dgm:prSet/>
      <dgm:spPr/>
      <dgm:t>
        <a:bodyPr/>
        <a:lstStyle/>
        <a:p>
          <a:endParaRPr lang="en-ID"/>
        </a:p>
      </dgm:t>
    </dgm:pt>
    <dgm:pt modelId="{470BFDE4-EF53-40E1-B6CE-B77CB05B623E}" type="sibTrans" cxnId="{6DC513E1-E335-41A9-AB5C-35D782944046}">
      <dgm:prSet/>
      <dgm:spPr/>
      <dgm:t>
        <a:bodyPr/>
        <a:lstStyle/>
        <a:p>
          <a:endParaRPr lang="en-ID"/>
        </a:p>
      </dgm:t>
    </dgm:pt>
    <dgm:pt modelId="{53760622-45D8-487B-B48E-868F6BBF40C2}">
      <dgm:prSet phldrT="[Text]" phldr="0"/>
      <dgm:spPr/>
      <dgm:t>
        <a:bodyPr/>
        <a:lstStyle/>
        <a:p>
          <a:r>
            <a:rPr lang="en-US"/>
            <a:t>Penilaian: Isi Naskah (50%, Pemahaman (40%), Penampilan (10%)</a:t>
          </a:r>
          <a:endParaRPr lang="en-ID" dirty="0"/>
        </a:p>
      </dgm:t>
    </dgm:pt>
    <dgm:pt modelId="{5A6A01E0-8DE0-47CE-B990-9A13FA77ADA2}" type="parTrans" cxnId="{E51A6C25-6AB9-4E21-AF1D-639230ED1E93}">
      <dgm:prSet/>
      <dgm:spPr/>
      <dgm:t>
        <a:bodyPr/>
        <a:lstStyle/>
        <a:p>
          <a:endParaRPr lang="en-ID"/>
        </a:p>
      </dgm:t>
    </dgm:pt>
    <dgm:pt modelId="{7F014787-9B15-4A0D-8745-67029BD8F5E8}" type="sibTrans" cxnId="{E51A6C25-6AB9-4E21-AF1D-639230ED1E93}">
      <dgm:prSet/>
      <dgm:spPr/>
      <dgm:t>
        <a:bodyPr/>
        <a:lstStyle/>
        <a:p>
          <a:endParaRPr lang="en-ID"/>
        </a:p>
      </dgm:t>
    </dgm:pt>
    <dgm:pt modelId="{4E425E22-0C3E-4252-8C9B-B526D06716B5}" type="pres">
      <dgm:prSet presAssocID="{9E72DA04-638D-4277-8323-21E98CD3229E}" presName="Name0" presStyleCnt="0">
        <dgm:presLayoutVars>
          <dgm:dir/>
          <dgm:resizeHandles val="exact"/>
        </dgm:presLayoutVars>
      </dgm:prSet>
      <dgm:spPr/>
    </dgm:pt>
    <dgm:pt modelId="{06D18180-EDBF-49C6-B02D-A8B712D406F0}" type="pres">
      <dgm:prSet presAssocID="{99CADCBF-94A0-4442-85BA-60D557D49DC3}" presName="node" presStyleLbl="node1" presStyleIdx="0" presStyleCnt="4">
        <dgm:presLayoutVars>
          <dgm:bulletEnabled val="1"/>
        </dgm:presLayoutVars>
      </dgm:prSet>
      <dgm:spPr/>
    </dgm:pt>
    <dgm:pt modelId="{86694377-E911-46E6-9626-31673C809613}" type="pres">
      <dgm:prSet presAssocID="{39F6E2D2-7AAF-4A40-BC3D-6D6FBC44DAB9}" presName="sibTrans" presStyleCnt="0"/>
      <dgm:spPr/>
    </dgm:pt>
    <dgm:pt modelId="{C420C1DC-EC20-48DA-B38D-0EC48B8E4528}" type="pres">
      <dgm:prSet presAssocID="{F1E38ABC-C0E3-4542-AB4E-E8238DE6D3D7}" presName="node" presStyleLbl="node1" presStyleIdx="1" presStyleCnt="4">
        <dgm:presLayoutVars>
          <dgm:bulletEnabled val="1"/>
        </dgm:presLayoutVars>
      </dgm:prSet>
      <dgm:spPr/>
    </dgm:pt>
    <dgm:pt modelId="{3E42809C-43A8-4F32-A918-B5BB7B60363D}" type="pres">
      <dgm:prSet presAssocID="{0BFC7B98-92C7-400A-AFD1-9734DE75D7CA}" presName="sibTrans" presStyleCnt="0"/>
      <dgm:spPr/>
    </dgm:pt>
    <dgm:pt modelId="{B8378B60-B6A9-48F9-9BB7-8D201D713F56}" type="pres">
      <dgm:prSet presAssocID="{AA91CD64-B366-404B-95CE-D5662227BB74}" presName="node" presStyleLbl="node1" presStyleIdx="2" presStyleCnt="4">
        <dgm:presLayoutVars>
          <dgm:bulletEnabled val="1"/>
        </dgm:presLayoutVars>
      </dgm:prSet>
      <dgm:spPr/>
    </dgm:pt>
    <dgm:pt modelId="{C13284D6-5324-4690-B276-258E5EF46B33}" type="pres">
      <dgm:prSet presAssocID="{9BC1E78F-D157-4B65-81A7-7C034B4D9BC6}" presName="sibTrans" presStyleCnt="0"/>
      <dgm:spPr/>
    </dgm:pt>
    <dgm:pt modelId="{4DBC5242-51D3-4498-B2DF-935A007406DF}" type="pres">
      <dgm:prSet presAssocID="{58AE6980-72BF-42B5-86BE-BBC98E075714}" presName="node" presStyleLbl="node1" presStyleIdx="3" presStyleCnt="4">
        <dgm:presLayoutVars>
          <dgm:bulletEnabled val="1"/>
        </dgm:presLayoutVars>
      </dgm:prSet>
      <dgm:spPr/>
    </dgm:pt>
  </dgm:ptLst>
  <dgm:cxnLst>
    <dgm:cxn modelId="{42238F0D-FA56-4267-B7AA-3DCF05999666}" type="presOf" srcId="{81F19BA6-5E86-4ED2-9FE0-5843D8F7CCCE}" destId="{B8378B60-B6A9-48F9-9BB7-8D201D713F56}" srcOrd="0" destOrd="1" presId="urn:microsoft.com/office/officeart/2005/8/layout/hList6"/>
    <dgm:cxn modelId="{F7C3DC0D-C4D9-43C1-8DA4-FA2D98B8A16A}" type="presOf" srcId="{A3465CF7-A5AB-4DE5-AFBB-13F67258E996}" destId="{C420C1DC-EC20-48DA-B38D-0EC48B8E4528}" srcOrd="0" destOrd="4" presId="urn:microsoft.com/office/officeart/2005/8/layout/hList6"/>
    <dgm:cxn modelId="{60D84310-A830-4453-888B-225E7D91F1C3}" type="presOf" srcId="{53760622-45D8-487B-B48E-868F6BBF40C2}" destId="{4DBC5242-51D3-4498-B2DF-935A007406DF}" srcOrd="0" destOrd="3" presId="urn:microsoft.com/office/officeart/2005/8/layout/hList6"/>
    <dgm:cxn modelId="{ACA58B14-3016-4D32-AA9B-066E7CC84847}" type="presOf" srcId="{F0615841-217D-4472-8331-5A7A9DB97A7E}" destId="{4DBC5242-51D3-4498-B2DF-935A007406DF}" srcOrd="0" destOrd="2" presId="urn:microsoft.com/office/officeart/2005/8/layout/hList6"/>
    <dgm:cxn modelId="{9E29F61E-CD6B-4E7C-8A2C-9AE327A3155C}" srcId="{AA91CD64-B366-404B-95CE-D5662227BB74}" destId="{6C77D7DD-9313-48F6-A8DF-2598C61A512F}" srcOrd="1" destOrd="0" parTransId="{516ED5C6-62AF-42FB-B019-E56836A7831E}" sibTransId="{5CC132B9-3863-41D4-AE24-AB8A2376AFF8}"/>
    <dgm:cxn modelId="{E51A6C25-6AB9-4E21-AF1D-639230ED1E93}" srcId="{58AE6980-72BF-42B5-86BE-BBC98E075714}" destId="{53760622-45D8-487B-B48E-868F6BBF40C2}" srcOrd="2" destOrd="0" parTransId="{5A6A01E0-8DE0-47CE-B990-9A13FA77ADA2}" sibTransId="{7F014787-9B15-4A0D-8745-67029BD8F5E8}"/>
    <dgm:cxn modelId="{70AAA527-7BEA-4A4C-8094-C3F8C93520A6}" srcId="{99CADCBF-94A0-4442-85BA-60D557D49DC3}" destId="{2EC975C6-03F1-4D72-976D-B1334903A9C7}" srcOrd="3" destOrd="0" parTransId="{961510B9-BD4C-4B86-9E81-1995E20838C5}" sibTransId="{4BF0C019-F787-4D33-9E61-EAC14D646B31}"/>
    <dgm:cxn modelId="{F97E382B-8AFA-4343-836E-5C1E95FE46A1}" type="presOf" srcId="{2EC975C6-03F1-4D72-976D-B1334903A9C7}" destId="{06D18180-EDBF-49C6-B02D-A8B712D406F0}" srcOrd="0" destOrd="4" presId="urn:microsoft.com/office/officeart/2005/8/layout/hList6"/>
    <dgm:cxn modelId="{1BD6F72F-C60C-41B1-8366-B7E604D05C37}" type="presOf" srcId="{316504C7-26D7-46C9-A11D-E35157590A31}" destId="{4DBC5242-51D3-4498-B2DF-935A007406DF}" srcOrd="0" destOrd="1" presId="urn:microsoft.com/office/officeart/2005/8/layout/hList6"/>
    <dgm:cxn modelId="{32CF9632-7DF0-40AC-B8FC-D833F4754948}" srcId="{F1E38ABC-C0E3-4542-AB4E-E8238DE6D3D7}" destId="{4B7D57CE-35C7-4E64-B3DF-7E010AEB7C6A}" srcOrd="1" destOrd="0" parTransId="{7227CFA7-C4F1-45AF-A785-6411FDA9F9B7}" sibTransId="{78B8EEC8-5F45-4FC6-8D0C-5B51540A83C2}"/>
    <dgm:cxn modelId="{8293A23F-11DF-491A-98A6-A365DE564541}" srcId="{9E72DA04-638D-4277-8323-21E98CD3229E}" destId="{58AE6980-72BF-42B5-86BE-BBC98E075714}" srcOrd="3" destOrd="0" parTransId="{FBE39372-5199-44B3-9983-746B556B8637}" sibTransId="{909CB6DB-82C9-44CA-B3F4-29D0EA40A316}"/>
    <dgm:cxn modelId="{FAF4495D-7499-4A1C-997C-FE18FA8A9FF9}" type="presOf" srcId="{4B7D57CE-35C7-4E64-B3DF-7E010AEB7C6A}" destId="{C420C1DC-EC20-48DA-B38D-0EC48B8E4528}" srcOrd="0" destOrd="2" presId="urn:microsoft.com/office/officeart/2005/8/layout/hList6"/>
    <dgm:cxn modelId="{A5F17060-316B-4EF3-B2BB-77781B561ECC}" srcId="{F1E38ABC-C0E3-4542-AB4E-E8238DE6D3D7}" destId="{A3465CF7-A5AB-4DE5-AFBB-13F67258E996}" srcOrd="3" destOrd="0" parTransId="{56798049-FCC5-490B-ABEB-79F80DC12F97}" sibTransId="{14D92334-B2E5-4915-B945-C656BE22B77E}"/>
    <dgm:cxn modelId="{AA951465-369C-4299-9C00-51B855692076}" type="presOf" srcId="{8B799DB7-194D-4C4E-BC99-4699EC764BDD}" destId="{06D18180-EDBF-49C6-B02D-A8B712D406F0}" srcOrd="0" destOrd="3" presId="urn:microsoft.com/office/officeart/2005/8/layout/hList6"/>
    <dgm:cxn modelId="{AADBE348-D8F5-4203-AE7F-B779EF78C68E}" type="presOf" srcId="{185C9468-B0C4-4A14-ABB2-73C0C966916E}" destId="{06D18180-EDBF-49C6-B02D-A8B712D406F0}" srcOrd="0" destOrd="2" presId="urn:microsoft.com/office/officeart/2005/8/layout/hList6"/>
    <dgm:cxn modelId="{8130A66A-FC17-46A7-8C32-13384033AA58}" type="presOf" srcId="{E02D625E-3FC5-4D43-8F97-C5E4CE2CCD44}" destId="{C420C1DC-EC20-48DA-B38D-0EC48B8E4528}" srcOrd="0" destOrd="5" presId="urn:microsoft.com/office/officeart/2005/8/layout/hList6"/>
    <dgm:cxn modelId="{87DD0D6D-628E-4AB6-B00E-A0EA8EC00A6B}" type="presOf" srcId="{93509A48-FEA7-4B88-A743-DB88E7459E78}" destId="{C420C1DC-EC20-48DA-B38D-0EC48B8E4528}" srcOrd="0" destOrd="3" presId="urn:microsoft.com/office/officeart/2005/8/layout/hList6"/>
    <dgm:cxn modelId="{3E0ABA74-B632-4137-A588-E9163136D14C}" srcId="{9E72DA04-638D-4277-8323-21E98CD3229E}" destId="{99CADCBF-94A0-4442-85BA-60D557D49DC3}" srcOrd="0" destOrd="0" parTransId="{26240F3C-39FE-4DDC-9507-38BAF306D779}" sibTransId="{39F6E2D2-7AAF-4A40-BC3D-6D6FBC44DAB9}"/>
    <dgm:cxn modelId="{6E064575-EBA5-4F26-BAFC-3FEFFCEA15BA}" srcId="{F1E38ABC-C0E3-4542-AB4E-E8238DE6D3D7}" destId="{E02D625E-3FC5-4D43-8F97-C5E4CE2CCD44}" srcOrd="4" destOrd="0" parTransId="{59C22E1D-3489-4E83-8A3D-1D8101F01E71}" sibTransId="{59BEB3D7-9653-4A1D-818F-01B7E749F154}"/>
    <dgm:cxn modelId="{E036E859-ECEF-49E3-B2BA-630C68331E95}" srcId="{99CADCBF-94A0-4442-85BA-60D557D49DC3}" destId="{185C9468-B0C4-4A14-ABB2-73C0C966916E}" srcOrd="1" destOrd="0" parTransId="{5A277869-0F1F-4EA9-B2E6-701C17FB691A}" sibTransId="{F62A571A-7823-48C0-A1B4-24FF1BE54B09}"/>
    <dgm:cxn modelId="{4F1E097C-DD7F-41CC-A08C-AD5E7B58D60D}" type="presOf" srcId="{9E72DA04-638D-4277-8323-21E98CD3229E}" destId="{4E425E22-0C3E-4252-8C9B-B526D06716B5}" srcOrd="0" destOrd="0" presId="urn:microsoft.com/office/officeart/2005/8/layout/hList6"/>
    <dgm:cxn modelId="{BDE0C084-553D-49B5-9E0C-895F2539CE4A}" type="presOf" srcId="{AA91CD64-B366-404B-95CE-D5662227BB74}" destId="{B8378B60-B6A9-48F9-9BB7-8D201D713F56}" srcOrd="0" destOrd="0" presId="urn:microsoft.com/office/officeart/2005/8/layout/hList6"/>
    <dgm:cxn modelId="{A896E88D-5046-4BA8-AAFC-6726F31F4C07}" srcId="{F1E38ABC-C0E3-4542-AB4E-E8238DE6D3D7}" destId="{7AA3A373-EFDB-4C66-9D6C-C3D7BBBE09D8}" srcOrd="0" destOrd="0" parTransId="{0E3DF226-84FC-41D3-8C17-910706001FCF}" sibTransId="{48EEF161-2B54-43B9-9DB6-89741B6BA1E8}"/>
    <dgm:cxn modelId="{DA62359B-94D6-4B11-BFC0-680E95BF7A52}" srcId="{AA91CD64-B366-404B-95CE-D5662227BB74}" destId="{81F19BA6-5E86-4ED2-9FE0-5843D8F7CCCE}" srcOrd="0" destOrd="0" parTransId="{029B5290-D66D-4F27-B2FD-4603DF91EE4C}" sibTransId="{9C59F33C-1B47-4746-B39C-9A86AD2C94F1}"/>
    <dgm:cxn modelId="{F14F0EA3-2ADA-4C98-9FAF-FE5D58FF87B2}" type="presOf" srcId="{58AE6980-72BF-42B5-86BE-BBC98E075714}" destId="{4DBC5242-51D3-4498-B2DF-935A007406DF}" srcOrd="0" destOrd="0" presId="urn:microsoft.com/office/officeart/2005/8/layout/hList6"/>
    <dgm:cxn modelId="{1F385EA6-DF36-4F36-B595-8D0E77335B1F}" type="presOf" srcId="{99CADCBF-94A0-4442-85BA-60D557D49DC3}" destId="{06D18180-EDBF-49C6-B02D-A8B712D406F0}" srcOrd="0" destOrd="0" presId="urn:microsoft.com/office/officeart/2005/8/layout/hList6"/>
    <dgm:cxn modelId="{88F955A8-27B7-4980-86B5-DB403A6CF47E}" srcId="{9E72DA04-638D-4277-8323-21E98CD3229E}" destId="{F1E38ABC-C0E3-4542-AB4E-E8238DE6D3D7}" srcOrd="1" destOrd="0" parTransId="{E12CBB12-7889-49DD-9760-D4B1198B70EE}" sibTransId="{0BFC7B98-92C7-400A-AFD1-9734DE75D7CA}"/>
    <dgm:cxn modelId="{BBDB5CBE-9EC1-486F-B5B3-DB7DFAE4F5CE}" srcId="{9E72DA04-638D-4277-8323-21E98CD3229E}" destId="{AA91CD64-B366-404B-95CE-D5662227BB74}" srcOrd="2" destOrd="0" parTransId="{9DA9E176-B15C-4AEE-BA76-5C497F357879}" sibTransId="{9BC1E78F-D157-4B65-81A7-7C034B4D9BC6}"/>
    <dgm:cxn modelId="{0046D7C3-FF8A-4C12-BF31-D5EDD8FC2C36}" type="presOf" srcId="{7AA3A373-EFDB-4C66-9D6C-C3D7BBBE09D8}" destId="{C420C1DC-EC20-48DA-B38D-0EC48B8E4528}" srcOrd="0" destOrd="1" presId="urn:microsoft.com/office/officeart/2005/8/layout/hList6"/>
    <dgm:cxn modelId="{889FDEC9-5214-4E22-B951-3B32F3DC4ABE}" srcId="{99CADCBF-94A0-4442-85BA-60D557D49DC3}" destId="{84805A2C-9C80-43DE-941B-E9BA68F4ADE5}" srcOrd="0" destOrd="0" parTransId="{0870F35F-B44D-4C3C-8519-AE72BDD42923}" sibTransId="{6F6296AF-A91F-473D-8FE4-B5166AAF907A}"/>
    <dgm:cxn modelId="{776C70D4-6B56-4E25-B3B1-F81D7132511F}" type="presOf" srcId="{6C77D7DD-9313-48F6-A8DF-2598C61A512F}" destId="{B8378B60-B6A9-48F9-9BB7-8D201D713F56}" srcOrd="0" destOrd="2" presId="urn:microsoft.com/office/officeart/2005/8/layout/hList6"/>
    <dgm:cxn modelId="{9BF692DE-4808-40F1-BAEE-EB6C6CC5B56D}" type="presOf" srcId="{F1E38ABC-C0E3-4542-AB4E-E8238DE6D3D7}" destId="{C420C1DC-EC20-48DA-B38D-0EC48B8E4528}" srcOrd="0" destOrd="0" presId="urn:microsoft.com/office/officeart/2005/8/layout/hList6"/>
    <dgm:cxn modelId="{6DC513E1-E335-41A9-AB5C-35D782944046}" srcId="{58AE6980-72BF-42B5-86BE-BBC98E075714}" destId="{F0615841-217D-4472-8331-5A7A9DB97A7E}" srcOrd="1" destOrd="0" parTransId="{D04C1318-696F-4B57-963C-27617858E870}" sibTransId="{470BFDE4-EF53-40E1-B6CE-B77CB05B623E}"/>
    <dgm:cxn modelId="{9EEFE6E5-67DD-42F6-BF10-9F0E58F30D26}" srcId="{58AE6980-72BF-42B5-86BE-BBC98E075714}" destId="{316504C7-26D7-46C9-A11D-E35157590A31}" srcOrd="0" destOrd="0" parTransId="{557E34FC-08D7-43F3-9BE2-0E00D6823823}" sibTransId="{7B6F9C69-59C3-42C2-A169-26E0F7A242CC}"/>
    <dgm:cxn modelId="{83E650F0-02FA-4762-911B-1B2F3164BD35}" srcId="{99CADCBF-94A0-4442-85BA-60D557D49DC3}" destId="{8B799DB7-194D-4C4E-BC99-4699EC764BDD}" srcOrd="2" destOrd="0" parTransId="{6F5C8BB1-37C7-4D9B-8F2D-84842F4DA427}" sibTransId="{CE4FB285-9948-4DEA-92AF-D37F71D8A6D7}"/>
    <dgm:cxn modelId="{E8BD53FC-7A3E-4B87-BD91-1C172576F85C}" srcId="{F1E38ABC-C0E3-4542-AB4E-E8238DE6D3D7}" destId="{93509A48-FEA7-4B88-A743-DB88E7459E78}" srcOrd="2" destOrd="0" parTransId="{919BF5C5-CC14-4479-A40D-1C5F1CCDD85F}" sibTransId="{26BFA4CD-D49D-45A0-AE29-93738FF04305}"/>
    <dgm:cxn modelId="{5CB886FE-8668-4177-8259-774978974581}" type="presOf" srcId="{84805A2C-9C80-43DE-941B-E9BA68F4ADE5}" destId="{06D18180-EDBF-49C6-B02D-A8B712D406F0}" srcOrd="0" destOrd="1" presId="urn:microsoft.com/office/officeart/2005/8/layout/hList6"/>
    <dgm:cxn modelId="{05157F9F-47E7-492C-853A-4EFE0739D9C6}" type="presParOf" srcId="{4E425E22-0C3E-4252-8C9B-B526D06716B5}" destId="{06D18180-EDBF-49C6-B02D-A8B712D406F0}" srcOrd="0" destOrd="0" presId="urn:microsoft.com/office/officeart/2005/8/layout/hList6"/>
    <dgm:cxn modelId="{F288A28E-8A87-492C-9098-E0B10FCE4B7D}" type="presParOf" srcId="{4E425E22-0C3E-4252-8C9B-B526D06716B5}" destId="{86694377-E911-46E6-9626-31673C809613}" srcOrd="1" destOrd="0" presId="urn:microsoft.com/office/officeart/2005/8/layout/hList6"/>
    <dgm:cxn modelId="{8DE3882E-98BE-44E5-8B7F-C397168F8873}" type="presParOf" srcId="{4E425E22-0C3E-4252-8C9B-B526D06716B5}" destId="{C420C1DC-EC20-48DA-B38D-0EC48B8E4528}" srcOrd="2" destOrd="0" presId="urn:microsoft.com/office/officeart/2005/8/layout/hList6"/>
    <dgm:cxn modelId="{F19364D9-0AA6-4130-ADCA-B9759D604A69}" type="presParOf" srcId="{4E425E22-0C3E-4252-8C9B-B526D06716B5}" destId="{3E42809C-43A8-4F32-A918-B5BB7B60363D}" srcOrd="3" destOrd="0" presId="urn:microsoft.com/office/officeart/2005/8/layout/hList6"/>
    <dgm:cxn modelId="{CE843E34-54FC-4B24-93DB-CF2066C0AFEE}" type="presParOf" srcId="{4E425E22-0C3E-4252-8C9B-B526D06716B5}" destId="{B8378B60-B6A9-48F9-9BB7-8D201D713F56}" srcOrd="4" destOrd="0" presId="urn:microsoft.com/office/officeart/2005/8/layout/hList6"/>
    <dgm:cxn modelId="{7BDD735B-C052-45F3-A4A0-431A133D1472}" type="presParOf" srcId="{4E425E22-0C3E-4252-8C9B-B526D06716B5}" destId="{C13284D6-5324-4690-B276-258E5EF46B33}" srcOrd="5" destOrd="0" presId="urn:microsoft.com/office/officeart/2005/8/layout/hList6"/>
    <dgm:cxn modelId="{7DDA97F3-DC18-4586-8525-C13113EA04C9}" type="presParOf" srcId="{4E425E22-0C3E-4252-8C9B-B526D06716B5}" destId="{4DBC5242-51D3-4498-B2DF-935A007406D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2DA04-638D-4277-8323-21E98CD3229E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99CADCBF-94A0-4442-85BA-60D557D49DC3}">
      <dgm:prSet phldrT="[Text]" phldr="0"/>
      <dgm:spPr/>
      <dgm:t>
        <a:bodyPr/>
        <a:lstStyle/>
        <a:p>
          <a:r>
            <a:rPr lang="en-US" dirty="0" err="1"/>
            <a:t>Pengajuan</a:t>
          </a:r>
          <a:r>
            <a:rPr lang="en-US" dirty="0"/>
            <a:t> </a:t>
          </a:r>
          <a:r>
            <a:rPr lang="en-US" dirty="0" err="1"/>
            <a:t>Judul</a:t>
          </a:r>
          <a:endParaRPr lang="en-ID" dirty="0"/>
        </a:p>
      </dgm:t>
    </dgm:pt>
    <dgm:pt modelId="{26240F3C-39FE-4DDC-9507-38BAF306D779}" type="parTrans" cxnId="{3E0ABA74-B632-4137-A588-E9163136D14C}">
      <dgm:prSet/>
      <dgm:spPr/>
      <dgm:t>
        <a:bodyPr/>
        <a:lstStyle/>
        <a:p>
          <a:endParaRPr lang="en-ID"/>
        </a:p>
      </dgm:t>
    </dgm:pt>
    <dgm:pt modelId="{39F6E2D2-7AAF-4A40-BC3D-6D6FBC44DAB9}" type="sibTrans" cxnId="{3E0ABA74-B632-4137-A588-E9163136D14C}">
      <dgm:prSet/>
      <dgm:spPr/>
      <dgm:t>
        <a:bodyPr/>
        <a:lstStyle/>
        <a:p>
          <a:endParaRPr lang="en-ID"/>
        </a:p>
      </dgm:t>
    </dgm:pt>
    <dgm:pt modelId="{84805A2C-9C80-43DE-941B-E9BA68F4ADE5}">
      <dgm:prSet phldrT="[Text]" phldr="0"/>
      <dgm:spPr/>
      <dgm:t>
        <a:bodyPr/>
        <a:lstStyle/>
        <a:p>
          <a:r>
            <a:rPr lang="en-US" dirty="0"/>
            <a:t>Min 110 </a:t>
          </a:r>
          <a:r>
            <a:rPr lang="en-US" dirty="0" err="1"/>
            <a:t>sks</a:t>
          </a:r>
          <a:endParaRPr lang="en-ID" dirty="0"/>
        </a:p>
      </dgm:t>
    </dgm:pt>
    <dgm:pt modelId="{0870F35F-B44D-4C3C-8519-AE72BDD42923}" type="parTrans" cxnId="{889FDEC9-5214-4E22-B951-3B32F3DC4ABE}">
      <dgm:prSet/>
      <dgm:spPr/>
      <dgm:t>
        <a:bodyPr/>
        <a:lstStyle/>
        <a:p>
          <a:endParaRPr lang="en-ID"/>
        </a:p>
      </dgm:t>
    </dgm:pt>
    <dgm:pt modelId="{6F6296AF-A91F-473D-8FE4-B5166AAF907A}" type="sibTrans" cxnId="{889FDEC9-5214-4E22-B951-3B32F3DC4ABE}">
      <dgm:prSet/>
      <dgm:spPr/>
      <dgm:t>
        <a:bodyPr/>
        <a:lstStyle/>
        <a:p>
          <a:endParaRPr lang="en-ID"/>
        </a:p>
      </dgm:t>
    </dgm:pt>
    <dgm:pt modelId="{185C9468-B0C4-4A14-ABB2-73C0C966916E}">
      <dgm:prSet phldrT="[Text]" phldr="0"/>
      <dgm:spPr/>
      <dgm:t>
        <a:bodyPr/>
        <a:lstStyle/>
        <a:p>
          <a:r>
            <a:rPr lang="en-US" dirty="0" err="1"/>
            <a:t>Metopel</a:t>
          </a:r>
          <a:r>
            <a:rPr lang="en-US" dirty="0"/>
            <a:t>: C</a:t>
          </a:r>
          <a:endParaRPr lang="en-ID" dirty="0"/>
        </a:p>
      </dgm:t>
    </dgm:pt>
    <dgm:pt modelId="{5A277869-0F1F-4EA9-B2E6-701C17FB691A}" type="parTrans" cxnId="{E036E859-ECEF-49E3-B2BA-630C68331E95}">
      <dgm:prSet/>
      <dgm:spPr/>
      <dgm:t>
        <a:bodyPr/>
        <a:lstStyle/>
        <a:p>
          <a:endParaRPr lang="en-ID"/>
        </a:p>
      </dgm:t>
    </dgm:pt>
    <dgm:pt modelId="{F62A571A-7823-48C0-A1B4-24FF1BE54B09}" type="sibTrans" cxnId="{E036E859-ECEF-49E3-B2BA-630C68331E95}">
      <dgm:prSet/>
      <dgm:spPr/>
      <dgm:t>
        <a:bodyPr/>
        <a:lstStyle/>
        <a:p>
          <a:endParaRPr lang="en-ID"/>
        </a:p>
      </dgm:t>
    </dgm:pt>
    <dgm:pt modelId="{F1E38ABC-C0E3-4542-AB4E-E8238DE6D3D7}">
      <dgm:prSet phldrT="[Text]" phldr="0"/>
      <dgm:spPr/>
      <dgm:t>
        <a:bodyPr/>
        <a:lstStyle/>
        <a:p>
          <a:r>
            <a:rPr lang="en-US" dirty="0" err="1"/>
            <a:t>Mengikuti</a:t>
          </a:r>
          <a:r>
            <a:rPr lang="en-US" dirty="0"/>
            <a:t> </a:t>
          </a:r>
          <a:r>
            <a:rPr lang="en-US" dirty="0" err="1"/>
            <a:t>Sempro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aturan</a:t>
          </a:r>
          <a:r>
            <a:rPr lang="en-US" dirty="0"/>
            <a:t> </a:t>
          </a:r>
          <a:r>
            <a:rPr lang="en-US" dirty="0" err="1"/>
            <a:t>sama</a:t>
          </a:r>
          <a:r>
            <a:rPr lang="en-US" dirty="0"/>
            <a:t>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Skripsi</a:t>
          </a:r>
          <a:endParaRPr lang="en-ID" dirty="0"/>
        </a:p>
      </dgm:t>
    </dgm:pt>
    <dgm:pt modelId="{E12CBB12-7889-49DD-9760-D4B1198B70EE}" type="parTrans" cxnId="{88F955A8-27B7-4980-86B5-DB403A6CF47E}">
      <dgm:prSet/>
      <dgm:spPr/>
      <dgm:t>
        <a:bodyPr/>
        <a:lstStyle/>
        <a:p>
          <a:endParaRPr lang="en-ID"/>
        </a:p>
      </dgm:t>
    </dgm:pt>
    <dgm:pt modelId="{0BFC7B98-92C7-400A-AFD1-9734DE75D7CA}" type="sibTrans" cxnId="{88F955A8-27B7-4980-86B5-DB403A6CF47E}">
      <dgm:prSet/>
      <dgm:spPr/>
      <dgm:t>
        <a:bodyPr/>
        <a:lstStyle/>
        <a:p>
          <a:endParaRPr lang="en-ID"/>
        </a:p>
      </dgm:t>
    </dgm:pt>
    <dgm:pt modelId="{7AA3A373-EFDB-4C66-9D6C-C3D7BBBE09D8}">
      <dgm:prSet phldrT="[Text]" phldr="0"/>
      <dgm:spPr/>
      <dgm:t>
        <a:bodyPr/>
        <a:lstStyle/>
        <a:p>
          <a:r>
            <a:rPr lang="en-US" dirty="0"/>
            <a:t>Bab I</a:t>
          </a:r>
          <a:endParaRPr lang="en-ID" dirty="0"/>
        </a:p>
      </dgm:t>
    </dgm:pt>
    <dgm:pt modelId="{0E3DF226-84FC-41D3-8C17-910706001FCF}" type="parTrans" cxnId="{A896E88D-5046-4BA8-AAFC-6726F31F4C07}">
      <dgm:prSet/>
      <dgm:spPr/>
      <dgm:t>
        <a:bodyPr/>
        <a:lstStyle/>
        <a:p>
          <a:endParaRPr lang="en-ID"/>
        </a:p>
      </dgm:t>
    </dgm:pt>
    <dgm:pt modelId="{48EEF161-2B54-43B9-9DB6-89741B6BA1E8}" type="sibTrans" cxnId="{A896E88D-5046-4BA8-AAFC-6726F31F4C07}">
      <dgm:prSet/>
      <dgm:spPr/>
      <dgm:t>
        <a:bodyPr/>
        <a:lstStyle/>
        <a:p>
          <a:endParaRPr lang="en-ID"/>
        </a:p>
      </dgm:t>
    </dgm:pt>
    <dgm:pt modelId="{AA91CD64-B366-404B-95CE-D5662227BB74}">
      <dgm:prSet phldrT="[Text]" phldr="0"/>
      <dgm:spPr/>
      <dgm:t>
        <a:bodyPr/>
        <a:lstStyle/>
        <a:p>
          <a:r>
            <a:rPr lang="en-US" dirty="0" err="1"/>
            <a:t>Ketentuan</a:t>
          </a:r>
          <a:r>
            <a:rPr lang="en-US" dirty="0"/>
            <a:t> Lain</a:t>
          </a:r>
          <a:endParaRPr lang="en-ID" dirty="0"/>
        </a:p>
      </dgm:t>
    </dgm:pt>
    <dgm:pt modelId="{9DA9E176-B15C-4AEE-BA76-5C497F357879}" type="parTrans" cxnId="{BBDB5CBE-9EC1-486F-B5B3-DB7DFAE4F5CE}">
      <dgm:prSet/>
      <dgm:spPr/>
      <dgm:t>
        <a:bodyPr/>
        <a:lstStyle/>
        <a:p>
          <a:endParaRPr lang="en-ID"/>
        </a:p>
      </dgm:t>
    </dgm:pt>
    <dgm:pt modelId="{9BC1E78F-D157-4B65-81A7-7C034B4D9BC6}" type="sibTrans" cxnId="{BBDB5CBE-9EC1-486F-B5B3-DB7DFAE4F5CE}">
      <dgm:prSet/>
      <dgm:spPr/>
      <dgm:t>
        <a:bodyPr/>
        <a:lstStyle/>
        <a:p>
          <a:endParaRPr lang="en-ID"/>
        </a:p>
      </dgm:t>
    </dgm:pt>
    <dgm:pt modelId="{81F19BA6-5E86-4ED2-9FE0-5843D8F7CCCE}">
      <dgm:prSet phldrT="[Text]" phldr="0"/>
      <dgm:spPr/>
      <dgm:t>
        <a:bodyPr/>
        <a:lstStyle/>
        <a:p>
          <a:r>
            <a:rPr lang="en-US" dirty="0"/>
            <a:t>Surat </a:t>
          </a:r>
          <a:r>
            <a:rPr lang="en-US" dirty="0" err="1"/>
            <a:t>Pernyataan</a:t>
          </a:r>
          <a:r>
            <a:rPr lang="en-US" dirty="0"/>
            <a:t> Dosen</a:t>
          </a:r>
          <a:endParaRPr lang="en-ID" dirty="0"/>
        </a:p>
      </dgm:t>
    </dgm:pt>
    <dgm:pt modelId="{029B5290-D66D-4F27-B2FD-4603DF91EE4C}" type="parTrans" cxnId="{DA62359B-94D6-4B11-BFC0-680E95BF7A52}">
      <dgm:prSet/>
      <dgm:spPr/>
      <dgm:t>
        <a:bodyPr/>
        <a:lstStyle/>
        <a:p>
          <a:endParaRPr lang="en-ID"/>
        </a:p>
      </dgm:t>
    </dgm:pt>
    <dgm:pt modelId="{9C59F33C-1B47-4746-B39C-9A86AD2C94F1}" type="sibTrans" cxnId="{DA62359B-94D6-4B11-BFC0-680E95BF7A52}">
      <dgm:prSet/>
      <dgm:spPr/>
      <dgm:t>
        <a:bodyPr/>
        <a:lstStyle/>
        <a:p>
          <a:endParaRPr lang="en-ID"/>
        </a:p>
      </dgm:t>
    </dgm:pt>
    <dgm:pt modelId="{58AE6980-72BF-42B5-86BE-BBC98E075714}">
      <dgm:prSet phldrT="[Text]" phldr="0"/>
      <dgm:spPr/>
      <dgm:t>
        <a:bodyPr/>
        <a:lstStyle/>
        <a:p>
          <a:r>
            <a:rPr lang="en-US" dirty="0" err="1"/>
            <a:t>Syarat</a:t>
          </a:r>
          <a:r>
            <a:rPr lang="en-US" dirty="0"/>
            <a:t> </a:t>
          </a:r>
          <a:r>
            <a:rPr lang="en-US" dirty="0" err="1"/>
            <a:t>Sidang</a:t>
          </a:r>
          <a:endParaRPr lang="en-ID" dirty="0"/>
        </a:p>
      </dgm:t>
    </dgm:pt>
    <dgm:pt modelId="{FBE39372-5199-44B3-9983-746B556B8637}" type="parTrans" cxnId="{8293A23F-11DF-491A-98A6-A365DE564541}">
      <dgm:prSet/>
      <dgm:spPr/>
      <dgm:t>
        <a:bodyPr/>
        <a:lstStyle/>
        <a:p>
          <a:endParaRPr lang="en-ID"/>
        </a:p>
      </dgm:t>
    </dgm:pt>
    <dgm:pt modelId="{909CB6DB-82C9-44CA-B3F4-29D0EA40A316}" type="sibTrans" cxnId="{8293A23F-11DF-491A-98A6-A365DE564541}">
      <dgm:prSet/>
      <dgm:spPr/>
      <dgm:t>
        <a:bodyPr/>
        <a:lstStyle/>
        <a:p>
          <a:endParaRPr lang="en-ID"/>
        </a:p>
      </dgm:t>
    </dgm:pt>
    <dgm:pt modelId="{8B799DB7-194D-4C4E-BC99-4699EC764BDD}">
      <dgm:prSet phldrT="[Text]" phldr="0"/>
      <dgm:spPr/>
      <dgm:t>
        <a:bodyPr/>
        <a:lstStyle/>
        <a:p>
          <a:r>
            <a:rPr lang="en-US" dirty="0"/>
            <a:t>IPK 2,75</a:t>
          </a:r>
          <a:endParaRPr lang="en-ID" dirty="0"/>
        </a:p>
      </dgm:t>
    </dgm:pt>
    <dgm:pt modelId="{6F5C8BB1-37C7-4D9B-8F2D-84842F4DA427}" type="parTrans" cxnId="{83E650F0-02FA-4762-911B-1B2F3164BD35}">
      <dgm:prSet/>
      <dgm:spPr/>
      <dgm:t>
        <a:bodyPr/>
        <a:lstStyle/>
        <a:p>
          <a:endParaRPr lang="en-ID"/>
        </a:p>
      </dgm:t>
    </dgm:pt>
    <dgm:pt modelId="{CE4FB285-9948-4DEA-92AF-D37F71D8A6D7}" type="sibTrans" cxnId="{83E650F0-02FA-4762-911B-1B2F3164BD35}">
      <dgm:prSet/>
      <dgm:spPr/>
      <dgm:t>
        <a:bodyPr/>
        <a:lstStyle/>
        <a:p>
          <a:endParaRPr lang="en-ID"/>
        </a:p>
      </dgm:t>
    </dgm:pt>
    <dgm:pt modelId="{2EC975C6-03F1-4D72-976D-B1334903A9C7}">
      <dgm:prSet phldrT="[Text]" phldr="0"/>
      <dgm:spPr/>
      <dgm:t>
        <a:bodyPr/>
        <a:lstStyle/>
        <a:p>
          <a:r>
            <a:rPr lang="en-US" dirty="0"/>
            <a:t>ACC Prodi</a:t>
          </a:r>
          <a:endParaRPr lang="en-ID" dirty="0"/>
        </a:p>
      </dgm:t>
    </dgm:pt>
    <dgm:pt modelId="{961510B9-BD4C-4B86-9E81-1995E20838C5}" type="parTrans" cxnId="{70AAA527-7BEA-4A4C-8094-C3F8C93520A6}">
      <dgm:prSet/>
      <dgm:spPr/>
      <dgm:t>
        <a:bodyPr/>
        <a:lstStyle/>
        <a:p>
          <a:endParaRPr lang="en-ID"/>
        </a:p>
      </dgm:t>
    </dgm:pt>
    <dgm:pt modelId="{4BF0C019-F787-4D33-9E61-EAC14D646B31}" type="sibTrans" cxnId="{70AAA527-7BEA-4A4C-8094-C3F8C93520A6}">
      <dgm:prSet/>
      <dgm:spPr/>
      <dgm:t>
        <a:bodyPr/>
        <a:lstStyle/>
        <a:p>
          <a:endParaRPr lang="en-ID"/>
        </a:p>
      </dgm:t>
    </dgm:pt>
    <dgm:pt modelId="{6C77D7DD-9313-48F6-A8DF-2598C61A512F}">
      <dgm:prSet phldrT="[Text]" phldr="0"/>
      <dgm:spPr/>
      <dgm:t>
        <a:bodyPr/>
        <a:lstStyle/>
        <a:p>
          <a:r>
            <a:rPr lang="en-US" dirty="0"/>
            <a:t>Surat </a:t>
          </a:r>
          <a:r>
            <a:rPr lang="en-US" dirty="0" err="1"/>
            <a:t>keaslian</a:t>
          </a:r>
          <a:r>
            <a:rPr lang="en-US" dirty="0"/>
            <a:t> </a:t>
          </a:r>
          <a:r>
            <a:rPr lang="en-US" dirty="0" err="1"/>
            <a:t>karya</a:t>
          </a:r>
          <a:endParaRPr lang="en-ID" dirty="0"/>
        </a:p>
      </dgm:t>
    </dgm:pt>
    <dgm:pt modelId="{516ED5C6-62AF-42FB-B019-E56836A7831E}" type="parTrans" cxnId="{9E29F61E-CD6B-4E7C-8A2C-9AE327A3155C}">
      <dgm:prSet/>
      <dgm:spPr/>
      <dgm:t>
        <a:bodyPr/>
        <a:lstStyle/>
        <a:p>
          <a:endParaRPr lang="en-ID"/>
        </a:p>
      </dgm:t>
    </dgm:pt>
    <dgm:pt modelId="{5CC132B9-3863-41D4-AE24-AB8A2376AFF8}" type="sibTrans" cxnId="{9E29F61E-CD6B-4E7C-8A2C-9AE327A3155C}">
      <dgm:prSet/>
      <dgm:spPr/>
      <dgm:t>
        <a:bodyPr/>
        <a:lstStyle/>
        <a:p>
          <a:endParaRPr lang="en-ID"/>
        </a:p>
      </dgm:t>
    </dgm:pt>
    <dgm:pt modelId="{316504C7-26D7-46C9-A11D-E35157590A31}">
      <dgm:prSet phldrT="[Text]" phldr="0"/>
      <dgm:spPr/>
      <dgm:t>
        <a:bodyPr/>
        <a:lstStyle/>
        <a:p>
          <a:r>
            <a:rPr lang="en-US" dirty="0"/>
            <a:t>Artikel </a:t>
          </a:r>
          <a:r>
            <a:rPr lang="en-US" dirty="0" err="1"/>
            <a:t>sudah</a:t>
          </a:r>
          <a:r>
            <a:rPr lang="en-US" dirty="0"/>
            <a:t> Publish</a:t>
          </a:r>
          <a:endParaRPr lang="en-ID" dirty="0"/>
        </a:p>
      </dgm:t>
    </dgm:pt>
    <dgm:pt modelId="{557E34FC-08D7-43F3-9BE2-0E00D6823823}" type="parTrans" cxnId="{9EEFE6E5-67DD-42F6-BF10-9F0E58F30D26}">
      <dgm:prSet/>
      <dgm:spPr/>
      <dgm:t>
        <a:bodyPr/>
        <a:lstStyle/>
        <a:p>
          <a:endParaRPr lang="en-ID"/>
        </a:p>
      </dgm:t>
    </dgm:pt>
    <dgm:pt modelId="{7B6F9C69-59C3-42C2-A169-26E0F7A242CC}" type="sibTrans" cxnId="{9EEFE6E5-67DD-42F6-BF10-9F0E58F30D26}">
      <dgm:prSet/>
      <dgm:spPr/>
      <dgm:t>
        <a:bodyPr/>
        <a:lstStyle/>
        <a:p>
          <a:endParaRPr lang="en-ID"/>
        </a:p>
      </dgm:t>
    </dgm:pt>
    <dgm:pt modelId="{DC46B269-91DA-4A7A-A705-5962142E82D8}">
      <dgm:prSet phldrT="[Text]" phldr="0"/>
      <dgm:spPr/>
      <dgm:t>
        <a:bodyPr/>
        <a:lstStyle/>
        <a:p>
          <a:r>
            <a:rPr lang="en-US" dirty="0" err="1"/>
            <a:t>Mendapatkan</a:t>
          </a:r>
          <a:r>
            <a:rPr lang="en-US" dirty="0"/>
            <a:t> Doping</a:t>
          </a:r>
          <a:endParaRPr lang="en-ID" dirty="0"/>
        </a:p>
      </dgm:t>
    </dgm:pt>
    <dgm:pt modelId="{692D47E4-D4D8-47A1-A93B-A61A88B51039}" type="parTrans" cxnId="{E5E80D2A-8693-4868-A0F1-AB80594813A8}">
      <dgm:prSet/>
      <dgm:spPr/>
      <dgm:t>
        <a:bodyPr/>
        <a:lstStyle/>
        <a:p>
          <a:endParaRPr lang="en-ID"/>
        </a:p>
      </dgm:t>
    </dgm:pt>
    <dgm:pt modelId="{FA301BED-C0CA-4436-A6D0-30A657392EE1}" type="sibTrans" cxnId="{E5E80D2A-8693-4868-A0F1-AB80594813A8}">
      <dgm:prSet/>
      <dgm:spPr/>
      <dgm:t>
        <a:bodyPr/>
        <a:lstStyle/>
        <a:p>
          <a:endParaRPr lang="en-ID"/>
        </a:p>
      </dgm:t>
    </dgm:pt>
    <dgm:pt modelId="{7FCEE22B-E9D6-4308-A2FA-BF1B6289A5BD}">
      <dgm:prSet phldrT="[Text]" phldr="0"/>
      <dgm:spPr/>
      <dgm:t>
        <a:bodyPr/>
        <a:lstStyle/>
        <a:p>
          <a:r>
            <a:rPr lang="en-US" dirty="0"/>
            <a:t>Bab II</a:t>
          </a:r>
          <a:endParaRPr lang="en-ID" dirty="0"/>
        </a:p>
      </dgm:t>
    </dgm:pt>
    <dgm:pt modelId="{5FA27C24-F285-4509-A850-B3CE04578EB0}" type="parTrans" cxnId="{12F208B7-F1EB-401F-AF73-226A67CA7849}">
      <dgm:prSet/>
      <dgm:spPr/>
      <dgm:t>
        <a:bodyPr/>
        <a:lstStyle/>
        <a:p>
          <a:endParaRPr lang="en-ID"/>
        </a:p>
      </dgm:t>
    </dgm:pt>
    <dgm:pt modelId="{17202B40-7DC6-4E12-A083-C3171A8AF92A}" type="sibTrans" cxnId="{12F208B7-F1EB-401F-AF73-226A67CA7849}">
      <dgm:prSet/>
      <dgm:spPr/>
      <dgm:t>
        <a:bodyPr/>
        <a:lstStyle/>
        <a:p>
          <a:endParaRPr lang="en-ID"/>
        </a:p>
      </dgm:t>
    </dgm:pt>
    <dgm:pt modelId="{634D7AFA-3871-42FE-8151-CF19C5362C69}">
      <dgm:prSet phldrT="[Text]" phldr="0"/>
      <dgm:spPr/>
      <dgm:t>
        <a:bodyPr/>
        <a:lstStyle/>
        <a:p>
          <a:r>
            <a:rPr lang="en-US" dirty="0"/>
            <a:t>Bab III</a:t>
          </a:r>
          <a:endParaRPr lang="en-ID" dirty="0"/>
        </a:p>
      </dgm:t>
    </dgm:pt>
    <dgm:pt modelId="{973E54E6-EA8A-4C33-A00E-68B3C187AABC}" type="parTrans" cxnId="{96538817-EF48-42D1-89F8-3151DF00AD8C}">
      <dgm:prSet/>
      <dgm:spPr/>
      <dgm:t>
        <a:bodyPr/>
        <a:lstStyle/>
        <a:p>
          <a:endParaRPr lang="en-ID"/>
        </a:p>
      </dgm:t>
    </dgm:pt>
    <dgm:pt modelId="{566A6084-B905-4D38-962F-695EF09D3C52}" type="sibTrans" cxnId="{96538817-EF48-42D1-89F8-3151DF00AD8C}">
      <dgm:prSet/>
      <dgm:spPr/>
      <dgm:t>
        <a:bodyPr/>
        <a:lstStyle/>
        <a:p>
          <a:endParaRPr lang="en-ID"/>
        </a:p>
      </dgm:t>
    </dgm:pt>
    <dgm:pt modelId="{1CF70E90-447A-4EEA-8B15-404F57838B09}">
      <dgm:prSet phldrT="[Text]" phldr="0"/>
      <dgm:spPr/>
      <dgm:t>
        <a:bodyPr/>
        <a:lstStyle/>
        <a:p>
          <a:r>
            <a:rPr lang="en-US" dirty="0" err="1"/>
            <a:t>LoA</a:t>
          </a:r>
          <a:endParaRPr lang="en-ID" dirty="0"/>
        </a:p>
      </dgm:t>
    </dgm:pt>
    <dgm:pt modelId="{C0C02003-8C14-44F7-A535-8314BF62564D}" type="parTrans" cxnId="{01AC77E3-F5E2-43DD-9F52-073B2A216DB8}">
      <dgm:prSet/>
      <dgm:spPr/>
      <dgm:t>
        <a:bodyPr/>
        <a:lstStyle/>
        <a:p>
          <a:endParaRPr lang="en-ID"/>
        </a:p>
      </dgm:t>
    </dgm:pt>
    <dgm:pt modelId="{A3055457-08E8-4CCD-9CC6-1704E221872F}" type="sibTrans" cxnId="{01AC77E3-F5E2-43DD-9F52-073B2A216DB8}">
      <dgm:prSet/>
      <dgm:spPr/>
      <dgm:t>
        <a:bodyPr/>
        <a:lstStyle/>
        <a:p>
          <a:endParaRPr lang="en-ID"/>
        </a:p>
      </dgm:t>
    </dgm:pt>
    <dgm:pt modelId="{16502109-2C9C-461A-8C8D-D4B19E8DD2E2}">
      <dgm:prSet phldrT="[Text]" phldr="0"/>
      <dgm:spPr/>
      <dgm:t>
        <a:bodyPr/>
        <a:lstStyle/>
        <a:p>
          <a:r>
            <a:rPr lang="en-US" dirty="0" err="1"/>
            <a:t>Reguler</a:t>
          </a:r>
          <a:r>
            <a:rPr lang="en-US" dirty="0"/>
            <a:t> Sinta 3</a:t>
          </a:r>
          <a:endParaRPr lang="en-ID" dirty="0"/>
        </a:p>
      </dgm:t>
    </dgm:pt>
    <dgm:pt modelId="{0FC775CF-982E-4580-9A56-B7391DFD5313}" type="parTrans" cxnId="{AF6EAA3C-88FA-46FC-9FCA-9041DDA673D7}">
      <dgm:prSet/>
      <dgm:spPr/>
      <dgm:t>
        <a:bodyPr/>
        <a:lstStyle/>
        <a:p>
          <a:endParaRPr lang="en-ID"/>
        </a:p>
      </dgm:t>
    </dgm:pt>
    <dgm:pt modelId="{D6CCB719-48F2-4527-AE09-1961D7F6F026}" type="sibTrans" cxnId="{AF6EAA3C-88FA-46FC-9FCA-9041DDA673D7}">
      <dgm:prSet/>
      <dgm:spPr/>
      <dgm:t>
        <a:bodyPr/>
        <a:lstStyle/>
        <a:p>
          <a:endParaRPr lang="en-ID"/>
        </a:p>
      </dgm:t>
    </dgm:pt>
    <dgm:pt modelId="{A61594A3-6918-48EC-BD61-474D48B17A9C}">
      <dgm:prSet phldrT="[Text]" phldr="0"/>
      <dgm:spPr/>
      <dgm:t>
        <a:bodyPr/>
        <a:lstStyle/>
        <a:p>
          <a:r>
            <a:rPr lang="en-US" dirty="0"/>
            <a:t>KKNI Sinta 4</a:t>
          </a:r>
          <a:endParaRPr lang="en-ID" dirty="0"/>
        </a:p>
      </dgm:t>
    </dgm:pt>
    <dgm:pt modelId="{F2E02CC8-FC23-4C00-88E6-8E470CECEB3D}" type="parTrans" cxnId="{F046E0BB-2BF4-426B-90B4-1D45C9F8178A}">
      <dgm:prSet/>
      <dgm:spPr/>
      <dgm:t>
        <a:bodyPr/>
        <a:lstStyle/>
        <a:p>
          <a:endParaRPr lang="en-ID"/>
        </a:p>
      </dgm:t>
    </dgm:pt>
    <dgm:pt modelId="{3F042264-710D-4795-8438-A666C2277F57}" type="sibTrans" cxnId="{F046E0BB-2BF4-426B-90B4-1D45C9F8178A}">
      <dgm:prSet/>
      <dgm:spPr/>
      <dgm:t>
        <a:bodyPr/>
        <a:lstStyle/>
        <a:p>
          <a:endParaRPr lang="en-ID"/>
        </a:p>
      </dgm:t>
    </dgm:pt>
    <dgm:pt modelId="{4E425E22-0C3E-4252-8C9B-B526D06716B5}" type="pres">
      <dgm:prSet presAssocID="{9E72DA04-638D-4277-8323-21E98CD3229E}" presName="Name0" presStyleCnt="0">
        <dgm:presLayoutVars>
          <dgm:dir/>
          <dgm:resizeHandles val="exact"/>
        </dgm:presLayoutVars>
      </dgm:prSet>
      <dgm:spPr/>
    </dgm:pt>
    <dgm:pt modelId="{06D18180-EDBF-49C6-B02D-A8B712D406F0}" type="pres">
      <dgm:prSet presAssocID="{99CADCBF-94A0-4442-85BA-60D557D49DC3}" presName="node" presStyleLbl="node1" presStyleIdx="0" presStyleCnt="4">
        <dgm:presLayoutVars>
          <dgm:bulletEnabled val="1"/>
        </dgm:presLayoutVars>
      </dgm:prSet>
      <dgm:spPr/>
    </dgm:pt>
    <dgm:pt modelId="{86694377-E911-46E6-9626-31673C809613}" type="pres">
      <dgm:prSet presAssocID="{39F6E2D2-7AAF-4A40-BC3D-6D6FBC44DAB9}" presName="sibTrans" presStyleCnt="0"/>
      <dgm:spPr/>
    </dgm:pt>
    <dgm:pt modelId="{C420C1DC-EC20-48DA-B38D-0EC48B8E4528}" type="pres">
      <dgm:prSet presAssocID="{F1E38ABC-C0E3-4542-AB4E-E8238DE6D3D7}" presName="node" presStyleLbl="node1" presStyleIdx="1" presStyleCnt="4">
        <dgm:presLayoutVars>
          <dgm:bulletEnabled val="1"/>
        </dgm:presLayoutVars>
      </dgm:prSet>
      <dgm:spPr/>
    </dgm:pt>
    <dgm:pt modelId="{3E42809C-43A8-4F32-A918-B5BB7B60363D}" type="pres">
      <dgm:prSet presAssocID="{0BFC7B98-92C7-400A-AFD1-9734DE75D7CA}" presName="sibTrans" presStyleCnt="0"/>
      <dgm:spPr/>
    </dgm:pt>
    <dgm:pt modelId="{B8378B60-B6A9-48F9-9BB7-8D201D713F56}" type="pres">
      <dgm:prSet presAssocID="{AA91CD64-B366-404B-95CE-D5662227BB74}" presName="node" presStyleLbl="node1" presStyleIdx="2" presStyleCnt="4">
        <dgm:presLayoutVars>
          <dgm:bulletEnabled val="1"/>
        </dgm:presLayoutVars>
      </dgm:prSet>
      <dgm:spPr/>
    </dgm:pt>
    <dgm:pt modelId="{C13284D6-5324-4690-B276-258E5EF46B33}" type="pres">
      <dgm:prSet presAssocID="{9BC1E78F-D157-4B65-81A7-7C034B4D9BC6}" presName="sibTrans" presStyleCnt="0"/>
      <dgm:spPr/>
    </dgm:pt>
    <dgm:pt modelId="{4DBC5242-51D3-4498-B2DF-935A007406DF}" type="pres">
      <dgm:prSet presAssocID="{58AE6980-72BF-42B5-86BE-BBC98E075714}" presName="node" presStyleLbl="node1" presStyleIdx="3" presStyleCnt="4">
        <dgm:presLayoutVars>
          <dgm:bulletEnabled val="1"/>
        </dgm:presLayoutVars>
      </dgm:prSet>
      <dgm:spPr/>
    </dgm:pt>
  </dgm:ptLst>
  <dgm:cxnLst>
    <dgm:cxn modelId="{42238F0D-FA56-4267-B7AA-3DCF05999666}" type="presOf" srcId="{81F19BA6-5E86-4ED2-9FE0-5843D8F7CCCE}" destId="{B8378B60-B6A9-48F9-9BB7-8D201D713F56}" srcOrd="0" destOrd="1" presId="urn:microsoft.com/office/officeart/2005/8/layout/hList6"/>
    <dgm:cxn modelId="{96538817-EF48-42D1-89F8-3151DF00AD8C}" srcId="{F1E38ABC-C0E3-4542-AB4E-E8238DE6D3D7}" destId="{634D7AFA-3871-42FE-8151-CF19C5362C69}" srcOrd="2" destOrd="0" parTransId="{973E54E6-EA8A-4C33-A00E-68B3C187AABC}" sibTransId="{566A6084-B905-4D38-962F-695EF09D3C52}"/>
    <dgm:cxn modelId="{5C047A19-6DD8-444B-A76B-BFEB13B84BC6}" type="presOf" srcId="{1CF70E90-447A-4EEA-8B15-404F57838B09}" destId="{B8378B60-B6A9-48F9-9BB7-8D201D713F56}" srcOrd="0" destOrd="3" presId="urn:microsoft.com/office/officeart/2005/8/layout/hList6"/>
    <dgm:cxn modelId="{9E29F61E-CD6B-4E7C-8A2C-9AE327A3155C}" srcId="{AA91CD64-B366-404B-95CE-D5662227BB74}" destId="{6C77D7DD-9313-48F6-A8DF-2598C61A512F}" srcOrd="1" destOrd="0" parTransId="{516ED5C6-62AF-42FB-B019-E56836A7831E}" sibTransId="{5CC132B9-3863-41D4-AE24-AB8A2376AFF8}"/>
    <dgm:cxn modelId="{70AAA527-7BEA-4A4C-8094-C3F8C93520A6}" srcId="{99CADCBF-94A0-4442-85BA-60D557D49DC3}" destId="{2EC975C6-03F1-4D72-976D-B1334903A9C7}" srcOrd="3" destOrd="0" parTransId="{961510B9-BD4C-4B86-9E81-1995E20838C5}" sibTransId="{4BF0C019-F787-4D33-9E61-EAC14D646B31}"/>
    <dgm:cxn modelId="{E5E80D2A-8693-4868-A0F1-AB80594813A8}" srcId="{99CADCBF-94A0-4442-85BA-60D557D49DC3}" destId="{DC46B269-91DA-4A7A-A705-5962142E82D8}" srcOrd="4" destOrd="0" parTransId="{692D47E4-D4D8-47A1-A93B-A61A88B51039}" sibTransId="{FA301BED-C0CA-4436-A6D0-30A657392EE1}"/>
    <dgm:cxn modelId="{F97E382B-8AFA-4343-836E-5C1E95FE46A1}" type="presOf" srcId="{2EC975C6-03F1-4D72-976D-B1334903A9C7}" destId="{06D18180-EDBF-49C6-B02D-A8B712D406F0}" srcOrd="0" destOrd="4" presId="urn:microsoft.com/office/officeart/2005/8/layout/hList6"/>
    <dgm:cxn modelId="{1BD6F72F-C60C-41B1-8366-B7E604D05C37}" type="presOf" srcId="{316504C7-26D7-46C9-A11D-E35157590A31}" destId="{4DBC5242-51D3-4498-B2DF-935A007406DF}" srcOrd="0" destOrd="1" presId="urn:microsoft.com/office/officeart/2005/8/layout/hList6"/>
    <dgm:cxn modelId="{AF6EAA3C-88FA-46FC-9FCA-9041DDA673D7}" srcId="{58AE6980-72BF-42B5-86BE-BBC98E075714}" destId="{16502109-2C9C-461A-8C8D-D4B19E8DD2E2}" srcOrd="1" destOrd="0" parTransId="{0FC775CF-982E-4580-9A56-B7391DFD5313}" sibTransId="{D6CCB719-48F2-4527-AE09-1961D7F6F026}"/>
    <dgm:cxn modelId="{8293A23F-11DF-491A-98A6-A365DE564541}" srcId="{9E72DA04-638D-4277-8323-21E98CD3229E}" destId="{58AE6980-72BF-42B5-86BE-BBC98E075714}" srcOrd="3" destOrd="0" parTransId="{FBE39372-5199-44B3-9983-746B556B8637}" sibTransId="{909CB6DB-82C9-44CA-B3F4-29D0EA40A316}"/>
    <dgm:cxn modelId="{56132B5B-0D50-4449-9CD3-B9E237900EC3}" type="presOf" srcId="{7FCEE22B-E9D6-4308-A2FA-BF1B6289A5BD}" destId="{C420C1DC-EC20-48DA-B38D-0EC48B8E4528}" srcOrd="0" destOrd="2" presId="urn:microsoft.com/office/officeart/2005/8/layout/hList6"/>
    <dgm:cxn modelId="{2773AE5B-6342-4504-9A7B-1EF02A97C6A6}" type="presOf" srcId="{634D7AFA-3871-42FE-8151-CF19C5362C69}" destId="{C420C1DC-EC20-48DA-B38D-0EC48B8E4528}" srcOrd="0" destOrd="3" presId="urn:microsoft.com/office/officeart/2005/8/layout/hList6"/>
    <dgm:cxn modelId="{AA951465-369C-4299-9C00-51B855692076}" type="presOf" srcId="{8B799DB7-194D-4C4E-BC99-4699EC764BDD}" destId="{06D18180-EDBF-49C6-B02D-A8B712D406F0}" srcOrd="0" destOrd="3" presId="urn:microsoft.com/office/officeart/2005/8/layout/hList6"/>
    <dgm:cxn modelId="{46435B67-1C0C-4305-BDB5-CCFBD3F7AC0C}" type="presOf" srcId="{DC46B269-91DA-4A7A-A705-5962142E82D8}" destId="{06D18180-EDBF-49C6-B02D-A8B712D406F0}" srcOrd="0" destOrd="5" presId="urn:microsoft.com/office/officeart/2005/8/layout/hList6"/>
    <dgm:cxn modelId="{AADBE348-D8F5-4203-AE7F-B779EF78C68E}" type="presOf" srcId="{185C9468-B0C4-4A14-ABB2-73C0C966916E}" destId="{06D18180-EDBF-49C6-B02D-A8B712D406F0}" srcOrd="0" destOrd="2" presId="urn:microsoft.com/office/officeart/2005/8/layout/hList6"/>
    <dgm:cxn modelId="{3E0ABA74-B632-4137-A588-E9163136D14C}" srcId="{9E72DA04-638D-4277-8323-21E98CD3229E}" destId="{99CADCBF-94A0-4442-85BA-60D557D49DC3}" srcOrd="0" destOrd="0" parTransId="{26240F3C-39FE-4DDC-9507-38BAF306D779}" sibTransId="{39F6E2D2-7AAF-4A40-BC3D-6D6FBC44DAB9}"/>
    <dgm:cxn modelId="{893E7876-83D8-40F9-8BCB-5089F0CDE48B}" type="presOf" srcId="{A61594A3-6918-48EC-BD61-474D48B17A9C}" destId="{4DBC5242-51D3-4498-B2DF-935A007406DF}" srcOrd="0" destOrd="3" presId="urn:microsoft.com/office/officeart/2005/8/layout/hList6"/>
    <dgm:cxn modelId="{E036E859-ECEF-49E3-B2BA-630C68331E95}" srcId="{99CADCBF-94A0-4442-85BA-60D557D49DC3}" destId="{185C9468-B0C4-4A14-ABB2-73C0C966916E}" srcOrd="1" destOrd="0" parTransId="{5A277869-0F1F-4EA9-B2E6-701C17FB691A}" sibTransId="{F62A571A-7823-48C0-A1B4-24FF1BE54B09}"/>
    <dgm:cxn modelId="{4F1E097C-DD7F-41CC-A08C-AD5E7B58D60D}" type="presOf" srcId="{9E72DA04-638D-4277-8323-21E98CD3229E}" destId="{4E425E22-0C3E-4252-8C9B-B526D06716B5}" srcOrd="0" destOrd="0" presId="urn:microsoft.com/office/officeart/2005/8/layout/hList6"/>
    <dgm:cxn modelId="{956CCC82-D5F6-4770-92FB-BBBB40C16B4A}" type="presOf" srcId="{16502109-2C9C-461A-8C8D-D4B19E8DD2E2}" destId="{4DBC5242-51D3-4498-B2DF-935A007406DF}" srcOrd="0" destOrd="2" presId="urn:microsoft.com/office/officeart/2005/8/layout/hList6"/>
    <dgm:cxn modelId="{BDE0C084-553D-49B5-9E0C-895F2539CE4A}" type="presOf" srcId="{AA91CD64-B366-404B-95CE-D5662227BB74}" destId="{B8378B60-B6A9-48F9-9BB7-8D201D713F56}" srcOrd="0" destOrd="0" presId="urn:microsoft.com/office/officeart/2005/8/layout/hList6"/>
    <dgm:cxn modelId="{A896E88D-5046-4BA8-AAFC-6726F31F4C07}" srcId="{F1E38ABC-C0E3-4542-AB4E-E8238DE6D3D7}" destId="{7AA3A373-EFDB-4C66-9D6C-C3D7BBBE09D8}" srcOrd="0" destOrd="0" parTransId="{0E3DF226-84FC-41D3-8C17-910706001FCF}" sibTransId="{48EEF161-2B54-43B9-9DB6-89741B6BA1E8}"/>
    <dgm:cxn modelId="{DA62359B-94D6-4B11-BFC0-680E95BF7A52}" srcId="{AA91CD64-B366-404B-95CE-D5662227BB74}" destId="{81F19BA6-5E86-4ED2-9FE0-5843D8F7CCCE}" srcOrd="0" destOrd="0" parTransId="{029B5290-D66D-4F27-B2FD-4603DF91EE4C}" sibTransId="{9C59F33C-1B47-4746-B39C-9A86AD2C94F1}"/>
    <dgm:cxn modelId="{F14F0EA3-2ADA-4C98-9FAF-FE5D58FF87B2}" type="presOf" srcId="{58AE6980-72BF-42B5-86BE-BBC98E075714}" destId="{4DBC5242-51D3-4498-B2DF-935A007406DF}" srcOrd="0" destOrd="0" presId="urn:microsoft.com/office/officeart/2005/8/layout/hList6"/>
    <dgm:cxn modelId="{1F385EA6-DF36-4F36-B595-8D0E77335B1F}" type="presOf" srcId="{99CADCBF-94A0-4442-85BA-60D557D49DC3}" destId="{06D18180-EDBF-49C6-B02D-A8B712D406F0}" srcOrd="0" destOrd="0" presId="urn:microsoft.com/office/officeart/2005/8/layout/hList6"/>
    <dgm:cxn modelId="{88F955A8-27B7-4980-86B5-DB403A6CF47E}" srcId="{9E72DA04-638D-4277-8323-21E98CD3229E}" destId="{F1E38ABC-C0E3-4542-AB4E-E8238DE6D3D7}" srcOrd="1" destOrd="0" parTransId="{E12CBB12-7889-49DD-9760-D4B1198B70EE}" sibTransId="{0BFC7B98-92C7-400A-AFD1-9734DE75D7CA}"/>
    <dgm:cxn modelId="{12F208B7-F1EB-401F-AF73-226A67CA7849}" srcId="{F1E38ABC-C0E3-4542-AB4E-E8238DE6D3D7}" destId="{7FCEE22B-E9D6-4308-A2FA-BF1B6289A5BD}" srcOrd="1" destOrd="0" parTransId="{5FA27C24-F285-4509-A850-B3CE04578EB0}" sibTransId="{17202B40-7DC6-4E12-A083-C3171A8AF92A}"/>
    <dgm:cxn modelId="{F046E0BB-2BF4-426B-90B4-1D45C9F8178A}" srcId="{58AE6980-72BF-42B5-86BE-BBC98E075714}" destId="{A61594A3-6918-48EC-BD61-474D48B17A9C}" srcOrd="2" destOrd="0" parTransId="{F2E02CC8-FC23-4C00-88E6-8E470CECEB3D}" sibTransId="{3F042264-710D-4795-8438-A666C2277F57}"/>
    <dgm:cxn modelId="{BBDB5CBE-9EC1-486F-B5B3-DB7DFAE4F5CE}" srcId="{9E72DA04-638D-4277-8323-21E98CD3229E}" destId="{AA91CD64-B366-404B-95CE-D5662227BB74}" srcOrd="2" destOrd="0" parTransId="{9DA9E176-B15C-4AEE-BA76-5C497F357879}" sibTransId="{9BC1E78F-D157-4B65-81A7-7C034B4D9BC6}"/>
    <dgm:cxn modelId="{0046D7C3-FF8A-4C12-BF31-D5EDD8FC2C36}" type="presOf" srcId="{7AA3A373-EFDB-4C66-9D6C-C3D7BBBE09D8}" destId="{C420C1DC-EC20-48DA-B38D-0EC48B8E4528}" srcOrd="0" destOrd="1" presId="urn:microsoft.com/office/officeart/2005/8/layout/hList6"/>
    <dgm:cxn modelId="{889FDEC9-5214-4E22-B951-3B32F3DC4ABE}" srcId="{99CADCBF-94A0-4442-85BA-60D557D49DC3}" destId="{84805A2C-9C80-43DE-941B-E9BA68F4ADE5}" srcOrd="0" destOrd="0" parTransId="{0870F35F-B44D-4C3C-8519-AE72BDD42923}" sibTransId="{6F6296AF-A91F-473D-8FE4-B5166AAF907A}"/>
    <dgm:cxn modelId="{776C70D4-6B56-4E25-B3B1-F81D7132511F}" type="presOf" srcId="{6C77D7DD-9313-48F6-A8DF-2598C61A512F}" destId="{B8378B60-B6A9-48F9-9BB7-8D201D713F56}" srcOrd="0" destOrd="2" presId="urn:microsoft.com/office/officeart/2005/8/layout/hList6"/>
    <dgm:cxn modelId="{9BF692DE-4808-40F1-BAEE-EB6C6CC5B56D}" type="presOf" srcId="{F1E38ABC-C0E3-4542-AB4E-E8238DE6D3D7}" destId="{C420C1DC-EC20-48DA-B38D-0EC48B8E4528}" srcOrd="0" destOrd="0" presId="urn:microsoft.com/office/officeart/2005/8/layout/hList6"/>
    <dgm:cxn modelId="{01AC77E3-F5E2-43DD-9F52-073B2A216DB8}" srcId="{AA91CD64-B366-404B-95CE-D5662227BB74}" destId="{1CF70E90-447A-4EEA-8B15-404F57838B09}" srcOrd="2" destOrd="0" parTransId="{C0C02003-8C14-44F7-A535-8314BF62564D}" sibTransId="{A3055457-08E8-4CCD-9CC6-1704E221872F}"/>
    <dgm:cxn modelId="{9EEFE6E5-67DD-42F6-BF10-9F0E58F30D26}" srcId="{58AE6980-72BF-42B5-86BE-BBC98E075714}" destId="{316504C7-26D7-46C9-A11D-E35157590A31}" srcOrd="0" destOrd="0" parTransId="{557E34FC-08D7-43F3-9BE2-0E00D6823823}" sibTransId="{7B6F9C69-59C3-42C2-A169-26E0F7A242CC}"/>
    <dgm:cxn modelId="{83E650F0-02FA-4762-911B-1B2F3164BD35}" srcId="{99CADCBF-94A0-4442-85BA-60D557D49DC3}" destId="{8B799DB7-194D-4C4E-BC99-4699EC764BDD}" srcOrd="2" destOrd="0" parTransId="{6F5C8BB1-37C7-4D9B-8F2D-84842F4DA427}" sibTransId="{CE4FB285-9948-4DEA-92AF-D37F71D8A6D7}"/>
    <dgm:cxn modelId="{5CB886FE-8668-4177-8259-774978974581}" type="presOf" srcId="{84805A2C-9C80-43DE-941B-E9BA68F4ADE5}" destId="{06D18180-EDBF-49C6-B02D-A8B712D406F0}" srcOrd="0" destOrd="1" presId="urn:microsoft.com/office/officeart/2005/8/layout/hList6"/>
    <dgm:cxn modelId="{05157F9F-47E7-492C-853A-4EFE0739D9C6}" type="presParOf" srcId="{4E425E22-0C3E-4252-8C9B-B526D06716B5}" destId="{06D18180-EDBF-49C6-B02D-A8B712D406F0}" srcOrd="0" destOrd="0" presId="urn:microsoft.com/office/officeart/2005/8/layout/hList6"/>
    <dgm:cxn modelId="{F288A28E-8A87-492C-9098-E0B10FCE4B7D}" type="presParOf" srcId="{4E425E22-0C3E-4252-8C9B-B526D06716B5}" destId="{86694377-E911-46E6-9626-31673C809613}" srcOrd="1" destOrd="0" presId="urn:microsoft.com/office/officeart/2005/8/layout/hList6"/>
    <dgm:cxn modelId="{8DE3882E-98BE-44E5-8B7F-C397168F8873}" type="presParOf" srcId="{4E425E22-0C3E-4252-8C9B-B526D06716B5}" destId="{C420C1DC-EC20-48DA-B38D-0EC48B8E4528}" srcOrd="2" destOrd="0" presId="urn:microsoft.com/office/officeart/2005/8/layout/hList6"/>
    <dgm:cxn modelId="{F19364D9-0AA6-4130-ADCA-B9759D604A69}" type="presParOf" srcId="{4E425E22-0C3E-4252-8C9B-B526D06716B5}" destId="{3E42809C-43A8-4F32-A918-B5BB7B60363D}" srcOrd="3" destOrd="0" presId="urn:microsoft.com/office/officeart/2005/8/layout/hList6"/>
    <dgm:cxn modelId="{CE843E34-54FC-4B24-93DB-CF2066C0AFEE}" type="presParOf" srcId="{4E425E22-0C3E-4252-8C9B-B526D06716B5}" destId="{B8378B60-B6A9-48F9-9BB7-8D201D713F56}" srcOrd="4" destOrd="0" presId="urn:microsoft.com/office/officeart/2005/8/layout/hList6"/>
    <dgm:cxn modelId="{7BDD735B-C052-45F3-A4A0-431A133D1472}" type="presParOf" srcId="{4E425E22-0C3E-4252-8C9B-B526D06716B5}" destId="{C13284D6-5324-4690-B276-258E5EF46B33}" srcOrd="5" destOrd="0" presId="urn:microsoft.com/office/officeart/2005/8/layout/hList6"/>
    <dgm:cxn modelId="{7DDA97F3-DC18-4586-8525-C13113EA04C9}" type="presParOf" srcId="{4E425E22-0C3E-4252-8C9B-B526D06716B5}" destId="{4DBC5242-51D3-4498-B2DF-935A007406D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18180-EDBF-49C6-B02D-A8B712D406F0}">
      <dsp:nvSpPr>
        <dsp:cNvPr id="0" name=""/>
        <dsp:cNvSpPr/>
      </dsp:nvSpPr>
      <dsp:spPr>
        <a:xfrm rot="16200000">
          <a:off x="-1443683" y="1446072"/>
          <a:ext cx="5235629" cy="234348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486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Pengajuan</a:t>
          </a:r>
          <a:r>
            <a:rPr lang="en-US" sz="2400" kern="1200" dirty="0"/>
            <a:t> </a:t>
          </a:r>
          <a:r>
            <a:rPr lang="en-US" sz="2400" kern="1200" dirty="0" err="1"/>
            <a:t>Judul</a:t>
          </a:r>
          <a:endParaRPr lang="en-ID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Min 110 </a:t>
          </a:r>
          <a:r>
            <a:rPr lang="en-US" sz="1900" kern="1200" dirty="0" err="1"/>
            <a:t>sks</a:t>
          </a:r>
          <a:endParaRPr lang="en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Metopel</a:t>
          </a:r>
          <a:r>
            <a:rPr lang="en-US" sz="1900" kern="1200" dirty="0"/>
            <a:t>: C</a:t>
          </a:r>
          <a:endParaRPr lang="en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IPK 2,75</a:t>
          </a:r>
          <a:endParaRPr lang="en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ACC Prodi</a:t>
          </a:r>
          <a:endParaRPr lang="en-ID" sz="1900" kern="1200" dirty="0"/>
        </a:p>
      </dsp:txBody>
      <dsp:txXfrm rot="5400000">
        <a:off x="2389" y="1047126"/>
        <a:ext cx="2343484" cy="3141377"/>
      </dsp:txXfrm>
    </dsp:sp>
    <dsp:sp modelId="{C420C1DC-EC20-48DA-B38D-0EC48B8E4528}">
      <dsp:nvSpPr>
        <dsp:cNvPr id="0" name=""/>
        <dsp:cNvSpPr/>
      </dsp:nvSpPr>
      <dsp:spPr>
        <a:xfrm rot="16200000">
          <a:off x="1075562" y="1446072"/>
          <a:ext cx="5235629" cy="234348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486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Dosen </a:t>
          </a:r>
          <a:r>
            <a:rPr lang="en-US" sz="2400" kern="1200" dirty="0" err="1"/>
            <a:t>Pembimbing</a:t>
          </a:r>
          <a:r>
            <a:rPr lang="en-US" sz="2400" kern="1200" dirty="0"/>
            <a:t> (1+1)</a:t>
          </a:r>
          <a:endParaRPr lang="en-ID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Min S2 (</a:t>
          </a:r>
          <a:r>
            <a:rPr lang="en-US" sz="1900" kern="1200" dirty="0" err="1"/>
            <a:t>serumpun</a:t>
          </a:r>
          <a:r>
            <a:rPr lang="en-US" sz="1900" kern="1200" dirty="0"/>
            <a:t>)</a:t>
          </a:r>
          <a:endParaRPr lang="en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DTPS – NIDN</a:t>
          </a:r>
          <a:endParaRPr lang="en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Asisten Ahli / IIIA</a:t>
          </a:r>
          <a:endParaRPr lang="en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Penguji/ Pembahas: S3 / Lektor</a:t>
          </a:r>
          <a:endParaRPr lang="en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Maks 10 Mah/sem</a:t>
          </a:r>
          <a:endParaRPr lang="en-ID" sz="1900" kern="1200" dirty="0"/>
        </a:p>
      </dsp:txBody>
      <dsp:txXfrm rot="5400000">
        <a:off x="2521634" y="1047126"/>
        <a:ext cx="2343484" cy="3141377"/>
      </dsp:txXfrm>
    </dsp:sp>
    <dsp:sp modelId="{B8378B60-B6A9-48F9-9BB7-8D201D713F56}">
      <dsp:nvSpPr>
        <dsp:cNvPr id="0" name=""/>
        <dsp:cNvSpPr/>
      </dsp:nvSpPr>
      <dsp:spPr>
        <a:xfrm rot="16200000">
          <a:off x="3594808" y="1446072"/>
          <a:ext cx="5235629" cy="234348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486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Ketentuan</a:t>
          </a:r>
          <a:r>
            <a:rPr lang="en-US" sz="2400" kern="1200" dirty="0"/>
            <a:t> Lain</a:t>
          </a:r>
          <a:endParaRPr lang="en-ID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Masa </a:t>
          </a:r>
          <a:r>
            <a:rPr lang="en-US" sz="1900" kern="1200" dirty="0" err="1"/>
            <a:t>berlaku</a:t>
          </a:r>
          <a:r>
            <a:rPr lang="en-US" sz="1900" kern="1200" dirty="0"/>
            <a:t> </a:t>
          </a:r>
          <a:r>
            <a:rPr lang="en-US" sz="1900" kern="1200" dirty="0" err="1"/>
            <a:t>judul</a:t>
          </a:r>
          <a:endParaRPr lang="en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Masa </a:t>
          </a:r>
          <a:r>
            <a:rPr lang="en-US" sz="1900" kern="1200" dirty="0" err="1"/>
            <a:t>penyelesaian</a:t>
          </a:r>
          <a:r>
            <a:rPr lang="en-US" sz="1900" kern="1200" dirty="0"/>
            <a:t> TA 3-6 </a:t>
          </a:r>
          <a:r>
            <a:rPr lang="en-US" sz="1900" kern="1200" dirty="0" err="1"/>
            <a:t>bln</a:t>
          </a:r>
          <a:r>
            <a:rPr lang="en-US" sz="1900" kern="1200" dirty="0"/>
            <a:t> / min 12x </a:t>
          </a:r>
          <a:r>
            <a:rPr lang="en-US" sz="1900" kern="1200" dirty="0" err="1"/>
            <a:t>terjadwal</a:t>
          </a:r>
          <a:endParaRPr lang="en-ID" sz="1900" kern="1200" dirty="0"/>
        </a:p>
      </dsp:txBody>
      <dsp:txXfrm rot="5400000">
        <a:off x="5040880" y="1047126"/>
        <a:ext cx="2343484" cy="3141377"/>
      </dsp:txXfrm>
    </dsp:sp>
    <dsp:sp modelId="{4DBC5242-51D3-4498-B2DF-935A007406DF}">
      <dsp:nvSpPr>
        <dsp:cNvPr id="0" name=""/>
        <dsp:cNvSpPr/>
      </dsp:nvSpPr>
      <dsp:spPr>
        <a:xfrm rot="16200000">
          <a:off x="6114054" y="1446072"/>
          <a:ext cx="5235629" cy="234348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486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Dosen </a:t>
          </a:r>
          <a:r>
            <a:rPr lang="en-US" sz="2400" kern="1200" dirty="0" err="1"/>
            <a:t>Penguji</a:t>
          </a:r>
          <a:r>
            <a:rPr lang="en-US" sz="2400" kern="1200" dirty="0"/>
            <a:t> (1+2)</a:t>
          </a:r>
          <a:endParaRPr lang="en-ID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DTPS - NIDN</a:t>
          </a:r>
          <a:endParaRPr lang="en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S2/S3 </a:t>
          </a:r>
          <a:r>
            <a:rPr lang="en-US" sz="1900" kern="1200" dirty="0" err="1"/>
            <a:t>Lektor</a:t>
          </a:r>
          <a:endParaRPr lang="en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Penilaian: Isi Naskah (50%, Pemahaman (40%), Penampilan (10%)</a:t>
          </a:r>
          <a:endParaRPr lang="en-ID" sz="1900" kern="1200" dirty="0"/>
        </a:p>
      </dsp:txBody>
      <dsp:txXfrm rot="5400000">
        <a:off x="7560126" y="1047126"/>
        <a:ext cx="2343484" cy="3141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18180-EDBF-49C6-B02D-A8B712D406F0}">
      <dsp:nvSpPr>
        <dsp:cNvPr id="0" name=""/>
        <dsp:cNvSpPr/>
      </dsp:nvSpPr>
      <dsp:spPr>
        <a:xfrm rot="16200000">
          <a:off x="-1443683" y="1446072"/>
          <a:ext cx="5235629" cy="234348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764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Pengajuan</a:t>
          </a:r>
          <a:r>
            <a:rPr lang="en-US" sz="2800" kern="1200" dirty="0"/>
            <a:t> </a:t>
          </a:r>
          <a:r>
            <a:rPr lang="en-US" sz="2800" kern="1200" dirty="0" err="1"/>
            <a:t>Judul</a:t>
          </a:r>
          <a:endParaRPr lang="en-ID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Min 110 </a:t>
          </a:r>
          <a:r>
            <a:rPr lang="en-US" sz="2200" kern="1200" dirty="0" err="1"/>
            <a:t>sks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Metopel</a:t>
          </a:r>
          <a:r>
            <a:rPr lang="en-US" sz="2200" kern="1200" dirty="0"/>
            <a:t>: C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IPK 2,75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ACC Prodi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Mendapatkan</a:t>
          </a:r>
          <a:r>
            <a:rPr lang="en-US" sz="2200" kern="1200" dirty="0"/>
            <a:t> Doping</a:t>
          </a:r>
          <a:endParaRPr lang="en-ID" sz="2200" kern="1200" dirty="0"/>
        </a:p>
      </dsp:txBody>
      <dsp:txXfrm rot="5400000">
        <a:off x="2389" y="1047126"/>
        <a:ext cx="2343484" cy="3141377"/>
      </dsp:txXfrm>
    </dsp:sp>
    <dsp:sp modelId="{C420C1DC-EC20-48DA-B38D-0EC48B8E4528}">
      <dsp:nvSpPr>
        <dsp:cNvPr id="0" name=""/>
        <dsp:cNvSpPr/>
      </dsp:nvSpPr>
      <dsp:spPr>
        <a:xfrm rot="16200000">
          <a:off x="1075562" y="1446072"/>
          <a:ext cx="5235629" cy="234348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764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Mengikuti</a:t>
          </a:r>
          <a:r>
            <a:rPr lang="en-US" sz="2800" kern="1200" dirty="0"/>
            <a:t> </a:t>
          </a:r>
          <a:r>
            <a:rPr lang="en-US" sz="2800" kern="1200" dirty="0" err="1"/>
            <a:t>Sempro</a:t>
          </a:r>
          <a:r>
            <a:rPr lang="en-US" sz="2800" kern="1200" dirty="0"/>
            <a:t> </a:t>
          </a:r>
          <a:r>
            <a:rPr lang="en-US" sz="2800" kern="1200" dirty="0" err="1"/>
            <a:t>dengan</a:t>
          </a:r>
          <a:r>
            <a:rPr lang="en-US" sz="2800" kern="1200" dirty="0"/>
            <a:t> </a:t>
          </a:r>
          <a:r>
            <a:rPr lang="en-US" sz="2800" kern="1200" dirty="0" err="1"/>
            <a:t>aturan</a:t>
          </a:r>
          <a:r>
            <a:rPr lang="en-US" sz="2800" kern="1200" dirty="0"/>
            <a:t> </a:t>
          </a:r>
          <a:r>
            <a:rPr lang="en-US" sz="2800" kern="1200" dirty="0" err="1"/>
            <a:t>sama</a:t>
          </a:r>
          <a:r>
            <a:rPr lang="en-US" sz="2800" kern="1200" dirty="0"/>
            <a:t> </a:t>
          </a:r>
          <a:r>
            <a:rPr lang="en-US" sz="2800" kern="1200" dirty="0" err="1"/>
            <a:t>seperti</a:t>
          </a:r>
          <a:r>
            <a:rPr lang="en-US" sz="2800" kern="1200" dirty="0"/>
            <a:t> </a:t>
          </a:r>
          <a:r>
            <a:rPr lang="en-US" sz="2800" kern="1200" dirty="0" err="1"/>
            <a:t>Skripsi</a:t>
          </a:r>
          <a:endParaRPr lang="en-ID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Bab I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Bab II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Bab III</a:t>
          </a:r>
          <a:endParaRPr lang="en-ID" sz="2200" kern="1200" dirty="0"/>
        </a:p>
      </dsp:txBody>
      <dsp:txXfrm rot="5400000">
        <a:off x="2521634" y="1047126"/>
        <a:ext cx="2343484" cy="3141377"/>
      </dsp:txXfrm>
    </dsp:sp>
    <dsp:sp modelId="{B8378B60-B6A9-48F9-9BB7-8D201D713F56}">
      <dsp:nvSpPr>
        <dsp:cNvPr id="0" name=""/>
        <dsp:cNvSpPr/>
      </dsp:nvSpPr>
      <dsp:spPr>
        <a:xfrm rot="16200000">
          <a:off x="3594808" y="1446072"/>
          <a:ext cx="5235629" cy="234348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764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Ketentuan</a:t>
          </a:r>
          <a:r>
            <a:rPr lang="en-US" sz="2800" kern="1200" dirty="0"/>
            <a:t> Lain</a:t>
          </a:r>
          <a:endParaRPr lang="en-ID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Surat </a:t>
          </a:r>
          <a:r>
            <a:rPr lang="en-US" sz="2200" kern="1200" dirty="0" err="1"/>
            <a:t>Pernyataan</a:t>
          </a:r>
          <a:r>
            <a:rPr lang="en-US" sz="2200" kern="1200" dirty="0"/>
            <a:t> Dosen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Surat </a:t>
          </a:r>
          <a:r>
            <a:rPr lang="en-US" sz="2200" kern="1200" dirty="0" err="1"/>
            <a:t>keaslian</a:t>
          </a:r>
          <a:r>
            <a:rPr lang="en-US" sz="2200" kern="1200" dirty="0"/>
            <a:t> </a:t>
          </a:r>
          <a:r>
            <a:rPr lang="en-US" sz="2200" kern="1200" dirty="0" err="1"/>
            <a:t>karya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LoA</a:t>
          </a:r>
          <a:endParaRPr lang="en-ID" sz="2200" kern="1200" dirty="0"/>
        </a:p>
      </dsp:txBody>
      <dsp:txXfrm rot="5400000">
        <a:off x="5040880" y="1047126"/>
        <a:ext cx="2343484" cy="3141377"/>
      </dsp:txXfrm>
    </dsp:sp>
    <dsp:sp modelId="{4DBC5242-51D3-4498-B2DF-935A007406DF}">
      <dsp:nvSpPr>
        <dsp:cNvPr id="0" name=""/>
        <dsp:cNvSpPr/>
      </dsp:nvSpPr>
      <dsp:spPr>
        <a:xfrm rot="16200000">
          <a:off x="6114054" y="1446072"/>
          <a:ext cx="5235629" cy="234348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764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Syarat</a:t>
          </a:r>
          <a:r>
            <a:rPr lang="en-US" sz="2800" kern="1200" dirty="0"/>
            <a:t> </a:t>
          </a:r>
          <a:r>
            <a:rPr lang="en-US" sz="2800" kern="1200" dirty="0" err="1"/>
            <a:t>Sidang</a:t>
          </a:r>
          <a:endParaRPr lang="en-ID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Artikel </a:t>
          </a:r>
          <a:r>
            <a:rPr lang="en-US" sz="2200" kern="1200" dirty="0" err="1"/>
            <a:t>sudah</a:t>
          </a:r>
          <a:r>
            <a:rPr lang="en-US" sz="2200" kern="1200" dirty="0"/>
            <a:t> Publish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Reguler</a:t>
          </a:r>
          <a:r>
            <a:rPr lang="en-US" sz="2200" kern="1200" dirty="0"/>
            <a:t> Sinta 3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KKNI Sinta 4</a:t>
          </a:r>
          <a:endParaRPr lang="en-ID" sz="2200" kern="1200" dirty="0"/>
        </a:p>
      </dsp:txBody>
      <dsp:txXfrm rot="5400000">
        <a:off x="7560126" y="1047126"/>
        <a:ext cx="2343484" cy="3141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4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3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076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71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2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95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528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5562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7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44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3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8761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250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8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677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7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39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4E8C-B080-0046-3F5A-9CA33DDF1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531" y="1558580"/>
            <a:ext cx="10852389" cy="2180074"/>
          </a:xfrm>
        </p:spPr>
        <p:txBody>
          <a:bodyPr>
            <a:normAutofit/>
          </a:bodyPr>
          <a:lstStyle/>
          <a:p>
            <a:pPr algn="ctr"/>
            <a:r>
              <a:rPr lang="en-ID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REGULASI PEMBIMBINGAN TUGAS AKHIR</a:t>
            </a:r>
            <a:br>
              <a:rPr lang="en-ID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Fakultas</a:t>
            </a:r>
            <a:r>
              <a:rPr lang="en-ID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agama </a:t>
            </a:r>
            <a:r>
              <a:rPr lang="en-ID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islam</a:t>
            </a:r>
            <a:r>
              <a:rPr lang="en-ID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umsu</a:t>
            </a:r>
            <a:endParaRPr lang="en-ID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ADAC3-A6EB-5632-305E-D6A6B823A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531" y="3904409"/>
            <a:ext cx="9755187" cy="114983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/>
              <a:t>RIZKA HARFIANI</a:t>
            </a:r>
          </a:p>
          <a:p>
            <a:pPr algn="ctr"/>
            <a:r>
              <a:rPr lang="en-US" sz="2400" b="1" dirty="0"/>
              <a:t>Aula </a:t>
            </a:r>
            <a:r>
              <a:rPr lang="en-US" sz="2400" b="1" dirty="0" err="1"/>
              <a:t>fai</a:t>
            </a:r>
            <a:r>
              <a:rPr lang="en-US" sz="2400" b="1" dirty="0"/>
              <a:t>, SABTU 9 MEI 2026</a:t>
            </a:r>
            <a:endParaRPr lang="en-ID" sz="2400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F5E6CC-5EB1-22F3-7C3C-1BD07898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15" y="390319"/>
            <a:ext cx="7268996" cy="162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6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11CBA-0B58-BEBA-CEB6-496B040D6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9884-2D4F-D91A-AB66-BC3A2126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ETIKA &amp; KODE ETIK PEMBIMBING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0D2D4-11E9-C810-1696-773B98E118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764078" cy="4406978"/>
          </a:xfrm>
        </p:spPr>
        <p:txBody>
          <a:bodyPr>
            <a:normAutofit/>
          </a:bodyPr>
          <a:lstStyle/>
          <a:p>
            <a:pPr lvl="0"/>
            <a:r>
              <a:rPr lang="en-ID" b="1" dirty="0" err="1"/>
              <a:t>Profesionalisme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sebatas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, </a:t>
            </a:r>
            <a:r>
              <a:rPr lang="en-ID" dirty="0" err="1"/>
              <a:t>hindari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.</a:t>
            </a:r>
          </a:p>
          <a:p>
            <a:pPr lvl="0"/>
            <a:r>
              <a:rPr lang="en-ID" b="1" dirty="0" err="1"/>
              <a:t>Komunikasi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yang </a:t>
            </a:r>
            <a:r>
              <a:rPr lang="en-ID" dirty="0" err="1"/>
              <a:t>santun</a:t>
            </a:r>
            <a:r>
              <a:rPr lang="en-ID" dirty="0"/>
              <a:t> dan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wajar</a:t>
            </a:r>
            <a:r>
              <a:rPr lang="en-ID" dirty="0"/>
              <a:t> (jam </a:t>
            </a:r>
            <a:r>
              <a:rPr lang="en-ID" dirty="0" err="1"/>
              <a:t>kerja</a:t>
            </a:r>
            <a:r>
              <a:rPr lang="en-ID" dirty="0"/>
              <a:t>).</a:t>
            </a:r>
          </a:p>
          <a:p>
            <a:pPr lvl="0"/>
            <a:r>
              <a:rPr lang="en-ID" b="1" dirty="0"/>
              <a:t>Anti-</a:t>
            </a:r>
            <a:r>
              <a:rPr lang="en-ID" b="1" dirty="0" err="1"/>
              <a:t>Perundungan</a:t>
            </a:r>
            <a:r>
              <a:rPr lang="en-ID" b="1" dirty="0"/>
              <a:t> &amp; </a:t>
            </a:r>
            <a:r>
              <a:rPr lang="en-ID" b="1" dirty="0" err="1"/>
              <a:t>Kekerasan</a:t>
            </a:r>
            <a:r>
              <a:rPr lang="en-ID" b="1" dirty="0"/>
              <a:t> </a:t>
            </a:r>
            <a:r>
              <a:rPr lang="en-ID" b="1" dirty="0" err="1"/>
              <a:t>Seksual</a:t>
            </a:r>
            <a:r>
              <a:rPr lang="en-ID" b="1" dirty="0"/>
              <a:t>:</a:t>
            </a:r>
            <a:endParaRPr lang="en-ID" dirty="0"/>
          </a:p>
          <a:p>
            <a:pPr lvl="1"/>
            <a:r>
              <a:rPr lang="en-ID" dirty="0" err="1"/>
              <a:t>Bimbingan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di area </a:t>
            </a:r>
            <a:r>
              <a:rPr lang="en-ID" dirty="0" err="1"/>
              <a:t>publik</a:t>
            </a:r>
            <a:r>
              <a:rPr lang="en-ID" dirty="0"/>
              <a:t> </a:t>
            </a:r>
            <a:r>
              <a:rPr lang="en-ID" dirty="0" err="1"/>
              <a:t>kampus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resmi</a:t>
            </a:r>
            <a:r>
              <a:rPr lang="en-ID" dirty="0"/>
              <a:t> (</a:t>
            </a:r>
            <a:r>
              <a:rPr lang="en-ID" dirty="0" err="1"/>
              <a:t>jika</a:t>
            </a:r>
            <a:r>
              <a:rPr lang="en-ID" dirty="0"/>
              <a:t> luring).</a:t>
            </a:r>
          </a:p>
          <a:p>
            <a:pPr lvl="1"/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Permendikbudristek</a:t>
            </a:r>
            <a:r>
              <a:rPr lang="en-ID" dirty="0"/>
              <a:t> No. 30 </a:t>
            </a:r>
            <a:r>
              <a:rPr lang="en-ID" dirty="0" err="1"/>
              <a:t>Tahun</a:t>
            </a:r>
            <a:r>
              <a:rPr lang="en-ID" dirty="0"/>
              <a:t> 2021 (PPKS).</a:t>
            </a:r>
          </a:p>
          <a:p>
            <a:pPr lvl="0"/>
            <a:r>
              <a:rPr lang="en-ID" b="1" dirty="0" err="1"/>
              <a:t>Integritas</a:t>
            </a:r>
            <a:r>
              <a:rPr lang="en-ID" b="1" dirty="0"/>
              <a:t> Data:</a:t>
            </a:r>
            <a:r>
              <a:rPr lang="en-ID" dirty="0"/>
              <a:t> </a:t>
            </a:r>
            <a:r>
              <a:rPr lang="en-ID" dirty="0" err="1"/>
              <a:t>Dilarang</a:t>
            </a:r>
            <a:r>
              <a:rPr lang="en-ID" dirty="0"/>
              <a:t> </a:t>
            </a:r>
            <a:r>
              <a:rPr lang="en-ID" dirty="0" err="1"/>
              <a:t>memanipulasi</a:t>
            </a:r>
            <a:r>
              <a:rPr lang="en-ID" dirty="0"/>
              <a:t> data </a:t>
            </a:r>
            <a:r>
              <a:rPr lang="en-ID" dirty="0" err="1"/>
              <a:t>penelitian</a:t>
            </a:r>
            <a:r>
              <a:rPr lang="en-ID" dirty="0"/>
              <a:t> (</a:t>
            </a:r>
            <a:r>
              <a:rPr lang="en-ID" dirty="0" err="1"/>
              <a:t>fabrikasi</a:t>
            </a:r>
            <a:r>
              <a:rPr lang="en-ID" dirty="0"/>
              <a:t>/</a:t>
            </a:r>
            <a:r>
              <a:rPr lang="en-ID" dirty="0" err="1"/>
              <a:t>falsifikasi</a:t>
            </a:r>
            <a:r>
              <a:rPr lang="en-ID" dirty="0"/>
              <a:t>).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9247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F49E1-31E6-6A1E-C0CF-04983C1D2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41104-5F4E-05A2-239F-27773A9E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 CEK PLAGIARISME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A33E5-F1DC-8F1E-A14A-55C3DCDBD4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840447"/>
          </a:xfrm>
        </p:spPr>
        <p:txBody>
          <a:bodyPr/>
          <a:lstStyle/>
          <a:p>
            <a:pPr lvl="0"/>
            <a:r>
              <a:rPr lang="en-ID" b="1" dirty="0" err="1"/>
              <a:t>Ambang</a:t>
            </a:r>
            <a:r>
              <a:rPr lang="en-ID" b="1" dirty="0"/>
              <a:t> Batas (Threshold):</a:t>
            </a:r>
            <a:r>
              <a:rPr lang="en-ID" dirty="0"/>
              <a:t> </a:t>
            </a:r>
            <a:r>
              <a:rPr lang="en-ID" dirty="0" err="1"/>
              <a:t>Maksimal</a:t>
            </a:r>
            <a:r>
              <a:rPr lang="en-ID" dirty="0"/>
              <a:t> </a:t>
            </a:r>
            <a:r>
              <a:rPr lang="en-ID" dirty="0" err="1"/>
              <a:t>kemiripan</a:t>
            </a:r>
            <a:r>
              <a:rPr lang="en-ID" dirty="0"/>
              <a:t> </a:t>
            </a:r>
            <a:r>
              <a:rPr lang="en-ID" dirty="0" err="1"/>
              <a:t>misal</a:t>
            </a:r>
            <a:r>
              <a:rPr lang="en-ID" dirty="0"/>
              <a:t> </a:t>
            </a:r>
            <a:r>
              <a:rPr lang="en-ID" b="1" dirty="0"/>
              <a:t>20%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b="1" dirty="0"/>
              <a:t>30%</a:t>
            </a:r>
            <a:r>
              <a:rPr lang="en-ID" dirty="0"/>
              <a:t>.</a:t>
            </a:r>
          </a:p>
          <a:p>
            <a:pPr lvl="0"/>
            <a:r>
              <a:rPr lang="en-ID" b="1" dirty="0" err="1"/>
              <a:t>Mekanisme</a:t>
            </a:r>
            <a:r>
              <a:rPr lang="en-ID" b="1" dirty="0"/>
              <a:t>:</a:t>
            </a:r>
            <a:endParaRPr lang="en-ID" dirty="0"/>
          </a:p>
          <a:p>
            <a:pPr lvl="1"/>
            <a:r>
              <a:rPr lang="en-ID" sz="2400" dirty="0" err="1"/>
              <a:t>Pengecekan</a:t>
            </a:r>
            <a:r>
              <a:rPr lang="en-ID" sz="2400" dirty="0"/>
              <a:t>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sebelum</a:t>
            </a:r>
            <a:r>
              <a:rPr lang="en-ID" sz="2400" dirty="0"/>
              <a:t> Seminar Proposal dan </a:t>
            </a:r>
            <a:r>
              <a:rPr lang="en-ID" sz="2400" dirty="0" err="1"/>
              <a:t>sebelum</a:t>
            </a:r>
            <a:r>
              <a:rPr lang="en-ID" sz="2400" dirty="0"/>
              <a:t> </a:t>
            </a:r>
            <a:r>
              <a:rPr lang="en-ID" sz="2400" dirty="0" err="1"/>
              <a:t>Sidang</a:t>
            </a:r>
            <a:r>
              <a:rPr lang="en-ID" sz="2400" dirty="0"/>
              <a:t> Akhir.</a:t>
            </a:r>
          </a:p>
          <a:p>
            <a:pPr lvl="1"/>
            <a:r>
              <a:rPr lang="en-ID" sz="2400" dirty="0" err="1"/>
              <a:t>Dilarang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jasa</a:t>
            </a:r>
            <a:r>
              <a:rPr lang="en-ID" sz="2400" dirty="0"/>
              <a:t> </a:t>
            </a:r>
            <a:r>
              <a:rPr lang="en-ID" sz="2400" dirty="0" err="1"/>
              <a:t>joki</a:t>
            </a:r>
            <a:r>
              <a:rPr lang="en-ID" sz="2400" dirty="0"/>
              <a:t> </a:t>
            </a:r>
            <a:r>
              <a:rPr lang="en-ID" sz="2400" dirty="0" err="1"/>
              <a:t>skripsi</a:t>
            </a:r>
            <a:r>
              <a:rPr lang="en-ID" sz="2400" dirty="0"/>
              <a:t>.</a:t>
            </a:r>
          </a:p>
          <a:p>
            <a:pPr lvl="0"/>
            <a:r>
              <a:rPr lang="en-ID" b="1" dirty="0" err="1"/>
              <a:t>Sanksi</a:t>
            </a:r>
            <a:r>
              <a:rPr lang="en-ID" b="1" dirty="0"/>
              <a:t>:</a:t>
            </a:r>
            <a:r>
              <a:rPr lang="en-ID" dirty="0"/>
              <a:t> Jika </a:t>
            </a:r>
            <a:r>
              <a:rPr lang="en-ID" dirty="0" err="1"/>
              <a:t>terbukti</a:t>
            </a:r>
            <a:r>
              <a:rPr lang="en-ID" dirty="0"/>
              <a:t> </a:t>
            </a:r>
            <a:r>
              <a:rPr lang="en-ID" dirty="0" err="1"/>
              <a:t>plagiat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Pembatalan</a:t>
            </a:r>
            <a:r>
              <a:rPr lang="en-ID" dirty="0"/>
              <a:t> </a:t>
            </a:r>
            <a:r>
              <a:rPr lang="en-ID" dirty="0" err="1"/>
              <a:t>skripsi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pencabutan</a:t>
            </a:r>
            <a:r>
              <a:rPr lang="en-ID" dirty="0"/>
              <a:t> status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i="1" dirty="0"/>
              <a:t>(Drop Out).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991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F5D48-F0CE-9ADB-EE08-608BADF8D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7DD9-E0FB-E8D9-2AC1-BEC851F0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61" y="316470"/>
            <a:ext cx="9905998" cy="1478570"/>
          </a:xfrm>
        </p:spPr>
        <p:txBody>
          <a:bodyPr>
            <a:normAutofit/>
          </a:bodyPr>
          <a:lstStyle/>
          <a:p>
            <a:r>
              <a:rPr lang="en-ID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PENYELESAIAN SENGKETA (</a:t>
            </a:r>
            <a:r>
              <a:rPr lang="en-ID" sz="32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DISPUTE RESOLUTION</a:t>
            </a:r>
            <a:r>
              <a:rPr lang="en-ID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DD2B-0FA2-4E16-1FB5-675B89C77B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1413" y="1795040"/>
            <a:ext cx="10394707" cy="4176086"/>
          </a:xfrm>
        </p:spPr>
        <p:txBody>
          <a:bodyPr>
            <a:normAutofit lnSpcReduction="10000"/>
          </a:bodyPr>
          <a:lstStyle/>
          <a:p>
            <a:pPr lvl="0"/>
            <a:r>
              <a:rPr lang="en-ID" sz="2600" b="1" dirty="0" err="1"/>
              <a:t>Masalah</a:t>
            </a:r>
            <a:r>
              <a:rPr lang="en-ID" sz="2600" b="1" dirty="0"/>
              <a:t> Umum:</a:t>
            </a:r>
            <a:endParaRPr lang="en-ID" sz="2600" dirty="0"/>
          </a:p>
          <a:p>
            <a:pPr lvl="1"/>
            <a:r>
              <a:rPr lang="en-ID" sz="2600" dirty="0"/>
              <a:t>Dosen </a:t>
            </a:r>
            <a:r>
              <a:rPr lang="en-ID" sz="2600" dirty="0" err="1"/>
              <a:t>sulit</a:t>
            </a:r>
            <a:r>
              <a:rPr lang="en-ID" sz="2600" dirty="0"/>
              <a:t> </a:t>
            </a:r>
            <a:r>
              <a:rPr lang="en-ID" sz="2600" dirty="0" err="1"/>
              <a:t>ditemui</a:t>
            </a:r>
            <a:r>
              <a:rPr lang="en-ID" sz="2600" dirty="0"/>
              <a:t> (Ghosting).</a:t>
            </a:r>
          </a:p>
          <a:p>
            <a:pPr lvl="1"/>
            <a:r>
              <a:rPr lang="en-ID" sz="2600" dirty="0" err="1"/>
              <a:t>Mahasiswa</a:t>
            </a:r>
            <a:r>
              <a:rPr lang="en-ID" sz="2600" dirty="0"/>
              <a:t> </a:t>
            </a:r>
            <a:r>
              <a:rPr lang="en-ID" sz="2600" dirty="0" err="1"/>
              <a:t>menghilang</a:t>
            </a:r>
            <a:r>
              <a:rPr lang="en-ID" sz="2600" dirty="0"/>
              <a:t>.</a:t>
            </a:r>
          </a:p>
          <a:p>
            <a:pPr lvl="1"/>
            <a:r>
              <a:rPr lang="en-ID" sz="2600" dirty="0" err="1"/>
              <a:t>Perbedaan</a:t>
            </a:r>
            <a:r>
              <a:rPr lang="en-ID" sz="2600" dirty="0"/>
              <a:t> </a:t>
            </a:r>
            <a:r>
              <a:rPr lang="en-ID" sz="2600" dirty="0" err="1"/>
              <a:t>pendapat</a:t>
            </a:r>
            <a:r>
              <a:rPr lang="en-ID" sz="2600" dirty="0"/>
              <a:t> </a:t>
            </a:r>
            <a:r>
              <a:rPr lang="en-ID" sz="2600" dirty="0" err="1"/>
              <a:t>tajam</a:t>
            </a:r>
            <a:r>
              <a:rPr lang="en-ID" sz="2600" dirty="0"/>
              <a:t> </a:t>
            </a:r>
            <a:r>
              <a:rPr lang="en-ID" sz="2600" dirty="0" err="1"/>
              <a:t>antar</a:t>
            </a:r>
            <a:r>
              <a:rPr lang="en-ID" sz="2600" dirty="0"/>
              <a:t> </a:t>
            </a:r>
            <a:r>
              <a:rPr lang="en-ID" sz="2600" dirty="0" err="1"/>
              <a:t>pembimbing</a:t>
            </a:r>
            <a:r>
              <a:rPr lang="en-ID" sz="2600" dirty="0"/>
              <a:t>.</a:t>
            </a:r>
          </a:p>
          <a:p>
            <a:pPr lvl="0"/>
            <a:r>
              <a:rPr lang="en-ID" sz="2600" b="1" dirty="0"/>
              <a:t>Solusi:</a:t>
            </a:r>
            <a:endParaRPr lang="en-ID" sz="2600" dirty="0"/>
          </a:p>
          <a:p>
            <a:pPr lvl="1"/>
            <a:r>
              <a:rPr lang="en-ID" sz="2600" dirty="0" err="1"/>
              <a:t>Tahap</a:t>
            </a:r>
            <a:r>
              <a:rPr lang="en-ID" sz="2600" dirty="0"/>
              <a:t> 1: </a:t>
            </a:r>
            <a:r>
              <a:rPr lang="en-ID" sz="2600" dirty="0" err="1"/>
              <a:t>Musyawarah</a:t>
            </a:r>
            <a:r>
              <a:rPr lang="en-ID" sz="2600" dirty="0"/>
              <a:t> </a:t>
            </a:r>
            <a:r>
              <a:rPr lang="en-ID" sz="2600" dirty="0" err="1"/>
              <a:t>mufakat</a:t>
            </a:r>
            <a:r>
              <a:rPr lang="en-ID" sz="2600" dirty="0"/>
              <a:t>.</a:t>
            </a:r>
          </a:p>
          <a:p>
            <a:pPr lvl="1"/>
            <a:r>
              <a:rPr lang="en-ID" sz="2600" dirty="0" err="1"/>
              <a:t>Tahap</a:t>
            </a:r>
            <a:r>
              <a:rPr lang="en-ID" sz="2600" dirty="0"/>
              <a:t> 2: </a:t>
            </a:r>
            <a:r>
              <a:rPr lang="en-ID" sz="2600" dirty="0" err="1"/>
              <a:t>Mediasi</a:t>
            </a:r>
            <a:r>
              <a:rPr lang="en-ID" sz="2600" dirty="0"/>
              <a:t> oleh </a:t>
            </a:r>
            <a:r>
              <a:rPr lang="en-ID" sz="2600" dirty="0" err="1"/>
              <a:t>Ketua</a:t>
            </a:r>
            <a:r>
              <a:rPr lang="en-ID" sz="2600" dirty="0"/>
              <a:t> Program Studi.</a:t>
            </a:r>
          </a:p>
          <a:p>
            <a:pPr lvl="1"/>
            <a:r>
              <a:rPr lang="en-ID" sz="2600" dirty="0" err="1"/>
              <a:t>Tahap</a:t>
            </a:r>
            <a:r>
              <a:rPr lang="en-ID" sz="2600" dirty="0"/>
              <a:t> 3: </a:t>
            </a:r>
            <a:r>
              <a:rPr lang="en-ID" sz="2600" dirty="0" err="1"/>
              <a:t>Penggantian</a:t>
            </a:r>
            <a:r>
              <a:rPr lang="en-ID" sz="2600" dirty="0"/>
              <a:t> </a:t>
            </a:r>
            <a:r>
              <a:rPr lang="en-ID" sz="2600" dirty="0" err="1"/>
              <a:t>Pembimbing</a:t>
            </a:r>
            <a:r>
              <a:rPr lang="en-ID" sz="2600" dirty="0"/>
              <a:t> (</a:t>
            </a:r>
            <a:r>
              <a:rPr lang="en-ID" sz="2600" dirty="0" err="1"/>
              <a:t>jika</a:t>
            </a:r>
            <a:r>
              <a:rPr lang="en-ID" sz="2600" dirty="0"/>
              <a:t> </a:t>
            </a:r>
            <a:r>
              <a:rPr lang="en-ID" sz="2600" dirty="0" err="1"/>
              <a:t>tidak</a:t>
            </a:r>
            <a:r>
              <a:rPr lang="en-ID" sz="2600" dirty="0"/>
              <a:t> </a:t>
            </a:r>
            <a:r>
              <a:rPr lang="en-ID" sz="2600" dirty="0" err="1"/>
              <a:t>ada</a:t>
            </a:r>
            <a:r>
              <a:rPr lang="en-ID" sz="2600" dirty="0"/>
              <a:t> </a:t>
            </a:r>
            <a:r>
              <a:rPr lang="en-ID" sz="2600" dirty="0" err="1"/>
              <a:t>progres</a:t>
            </a:r>
            <a:r>
              <a:rPr lang="en-ID" sz="2600" dirty="0"/>
              <a:t> &gt; 3 </a:t>
            </a:r>
            <a:r>
              <a:rPr lang="en-ID" sz="2600" dirty="0" err="1"/>
              <a:t>bulan</a:t>
            </a:r>
            <a:r>
              <a:rPr lang="en-ID" sz="2600" dirty="0"/>
              <a:t>).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0445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1D6DE-F546-214B-6CCB-FC521B490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B0AC-4B9A-B743-AF28-8151C2EE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SYARAT MENUJU SIDANG AKHIR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C441C-4FBC-29DB-2722-9861DC7C9E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0870" y="2063396"/>
            <a:ext cx="9589637" cy="3731117"/>
          </a:xfrm>
        </p:spPr>
        <p:txBody>
          <a:bodyPr>
            <a:normAutofit/>
          </a:bodyPr>
          <a:lstStyle/>
          <a:p>
            <a:pPr lvl="0"/>
            <a:r>
              <a:rPr lang="en-ID" sz="3200" dirty="0" err="1"/>
              <a:t>Naskah</a:t>
            </a:r>
            <a:r>
              <a:rPr lang="en-ID" sz="3200" dirty="0"/>
              <a:t> </a:t>
            </a:r>
            <a:r>
              <a:rPr lang="en-ID" sz="3200" dirty="0" err="1"/>
              <a:t>telah</a:t>
            </a:r>
            <a:r>
              <a:rPr lang="en-ID" sz="3200" dirty="0"/>
              <a:t> </a:t>
            </a:r>
            <a:r>
              <a:rPr lang="en-ID" sz="3200" dirty="0" err="1"/>
              <a:t>disetujui</a:t>
            </a:r>
            <a:r>
              <a:rPr lang="en-ID" sz="3200" dirty="0"/>
              <a:t> (ACC) oleh </a:t>
            </a:r>
            <a:r>
              <a:rPr lang="en-ID" sz="3200" dirty="0" err="1"/>
              <a:t>pembimbing</a:t>
            </a:r>
            <a:r>
              <a:rPr lang="en-ID" sz="3200" dirty="0"/>
              <a:t>.</a:t>
            </a:r>
          </a:p>
          <a:p>
            <a:pPr lvl="0"/>
            <a:r>
              <a:rPr lang="en-ID" sz="3200" dirty="0"/>
              <a:t>Lulus </a:t>
            </a:r>
            <a:r>
              <a:rPr lang="en-ID" sz="3200" dirty="0" err="1"/>
              <a:t>cek</a:t>
            </a:r>
            <a:r>
              <a:rPr lang="en-ID" sz="3200" dirty="0"/>
              <a:t> </a:t>
            </a:r>
            <a:r>
              <a:rPr lang="en-ID" sz="3200" dirty="0" err="1"/>
              <a:t>plagiasi</a:t>
            </a:r>
            <a:r>
              <a:rPr lang="en-ID" sz="3200" dirty="0"/>
              <a:t>.</a:t>
            </a:r>
          </a:p>
          <a:p>
            <a:pPr lvl="0"/>
            <a:r>
              <a:rPr lang="en-ID" sz="3200" dirty="0"/>
              <a:t>Telah </a:t>
            </a:r>
            <a:r>
              <a:rPr lang="en-ID" sz="3200" dirty="0" err="1"/>
              <a:t>memenuhi</a:t>
            </a:r>
            <a:r>
              <a:rPr lang="en-ID" sz="3200" dirty="0"/>
              <a:t> </a:t>
            </a:r>
            <a:r>
              <a:rPr lang="en-ID" sz="3200" dirty="0" err="1"/>
              <a:t>jumlah</a:t>
            </a:r>
            <a:r>
              <a:rPr lang="en-ID" sz="3200" dirty="0"/>
              <a:t> minimal </a:t>
            </a:r>
            <a:r>
              <a:rPr lang="en-ID" sz="3200" dirty="0" err="1"/>
              <a:t>bimbingan</a:t>
            </a:r>
            <a:r>
              <a:rPr lang="en-ID" sz="3200" dirty="0"/>
              <a:t>.</a:t>
            </a:r>
          </a:p>
          <a:p>
            <a:pPr lvl="0"/>
            <a:r>
              <a:rPr lang="en-ID" sz="3200" dirty="0" err="1"/>
              <a:t>Memiliki</a:t>
            </a:r>
            <a:r>
              <a:rPr lang="en-ID" sz="3200" dirty="0"/>
              <a:t> </a:t>
            </a:r>
            <a:r>
              <a:rPr lang="en-ID" sz="3200" dirty="0" err="1"/>
              <a:t>luaran</a:t>
            </a:r>
            <a:r>
              <a:rPr lang="en-ID" sz="3200" dirty="0"/>
              <a:t> </a:t>
            </a:r>
            <a:r>
              <a:rPr lang="en-ID" sz="3200" dirty="0" err="1"/>
              <a:t>tambahan</a:t>
            </a:r>
            <a:r>
              <a:rPr lang="en-ID" sz="3200" dirty="0"/>
              <a:t> (</a:t>
            </a:r>
            <a:r>
              <a:rPr lang="en-ID" sz="3200" dirty="0" err="1"/>
              <a:t>jika</a:t>
            </a:r>
            <a:r>
              <a:rPr lang="en-ID" sz="3200" dirty="0"/>
              <a:t> </a:t>
            </a:r>
            <a:r>
              <a:rPr lang="en-ID" sz="3200" dirty="0" err="1"/>
              <a:t>ada</a:t>
            </a:r>
            <a:r>
              <a:rPr lang="en-ID" sz="3200" dirty="0"/>
              <a:t>): Artikel </a:t>
            </a:r>
            <a:r>
              <a:rPr lang="en-ID" sz="3200" dirty="0" err="1"/>
              <a:t>jurnal</a:t>
            </a:r>
            <a:r>
              <a:rPr lang="en-ID" sz="3200" dirty="0"/>
              <a:t>/ Haki/</a:t>
            </a:r>
            <a:r>
              <a:rPr lang="en-ID" sz="3200" dirty="0" err="1"/>
              <a:t>Prosiding</a:t>
            </a:r>
            <a:r>
              <a:rPr lang="en-ID" sz="3200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978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EA4BF-2848-BCC8-551E-0BE4C549D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F691-38DC-A90B-9AAE-E2B26F29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PENUTUP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EC13C-CD38-6D3E-CA10-F181714D78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509" y="2063396"/>
            <a:ext cx="10265429" cy="3850387"/>
          </a:xfrm>
        </p:spPr>
        <p:txBody>
          <a:bodyPr>
            <a:noAutofit/>
          </a:bodyPr>
          <a:lstStyle/>
          <a:p>
            <a:pPr lvl="0"/>
            <a:r>
              <a:rPr lang="en-ID" sz="3200" dirty="0" err="1"/>
              <a:t>Kualitas</a:t>
            </a:r>
            <a:r>
              <a:rPr lang="en-ID" sz="3200" dirty="0"/>
              <a:t> </a:t>
            </a:r>
            <a:r>
              <a:rPr lang="en-ID" sz="3200" dirty="0" err="1"/>
              <a:t>skripsi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</a:t>
            </a:r>
            <a:r>
              <a:rPr lang="en-ID" sz="3200" dirty="0" err="1"/>
              <a:t>cerminan</a:t>
            </a:r>
            <a:r>
              <a:rPr lang="en-ID" sz="3200" dirty="0"/>
              <a:t> </a:t>
            </a:r>
            <a:r>
              <a:rPr lang="en-ID" sz="3200" dirty="0" err="1"/>
              <a:t>kualitas</a:t>
            </a:r>
            <a:r>
              <a:rPr lang="en-ID" sz="3200" dirty="0"/>
              <a:t> </a:t>
            </a:r>
            <a:r>
              <a:rPr lang="en-ID" sz="3200" dirty="0" err="1"/>
              <a:t>lulusan</a:t>
            </a:r>
            <a:r>
              <a:rPr lang="en-ID" sz="3200" dirty="0"/>
              <a:t> dan </a:t>
            </a:r>
            <a:r>
              <a:rPr lang="en-ID" sz="3200" dirty="0" err="1"/>
              <a:t>institusi</a:t>
            </a:r>
            <a:r>
              <a:rPr lang="en-ID" sz="3200" dirty="0"/>
              <a:t>.</a:t>
            </a:r>
          </a:p>
          <a:p>
            <a:pPr lvl="0"/>
            <a:r>
              <a:rPr lang="en-ID" sz="3200" dirty="0" err="1"/>
              <a:t>Kerja</a:t>
            </a:r>
            <a:r>
              <a:rPr lang="en-ID" sz="3200" dirty="0"/>
              <a:t> </a:t>
            </a:r>
            <a:r>
              <a:rPr lang="en-ID" sz="3200" dirty="0" err="1"/>
              <a:t>sama</a:t>
            </a:r>
            <a:r>
              <a:rPr lang="en-ID" sz="3200" dirty="0"/>
              <a:t> yang </a:t>
            </a:r>
            <a:r>
              <a:rPr lang="en-ID" sz="3200" dirty="0" err="1"/>
              <a:t>baik</a:t>
            </a:r>
            <a:r>
              <a:rPr lang="en-ID" sz="3200" dirty="0"/>
              <a:t> </a:t>
            </a:r>
            <a:r>
              <a:rPr lang="en-ID" sz="3200" dirty="0" err="1"/>
              <a:t>antara</a:t>
            </a:r>
            <a:r>
              <a:rPr lang="en-ID" sz="3200" dirty="0"/>
              <a:t> Dosen dan </a:t>
            </a:r>
            <a:r>
              <a:rPr lang="en-ID" sz="3200" dirty="0" err="1"/>
              <a:t>Mahasiswa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</a:t>
            </a:r>
            <a:r>
              <a:rPr lang="en-ID" sz="3200" dirty="0" err="1"/>
              <a:t>kunci</a:t>
            </a:r>
            <a:r>
              <a:rPr lang="en-ID" sz="3200" dirty="0"/>
              <a:t>.</a:t>
            </a:r>
          </a:p>
          <a:p>
            <a:pPr lvl="0"/>
            <a:r>
              <a:rPr lang="en-ID" sz="3200" b="1" dirty="0"/>
              <a:t>Slogan:</a:t>
            </a:r>
            <a:r>
              <a:rPr lang="en-ID" sz="3200" dirty="0"/>
              <a:t> "Lulus Tepat Waktu, </a:t>
            </a:r>
            <a:r>
              <a:rPr lang="en-ID" sz="3200" dirty="0" err="1"/>
              <a:t>Berkualitas</a:t>
            </a:r>
            <a:r>
              <a:rPr lang="en-ID" sz="3200" dirty="0"/>
              <a:t>, dan </a:t>
            </a:r>
            <a:r>
              <a:rPr lang="en-ID" sz="3200" dirty="0" err="1"/>
              <a:t>Berintegritas</a:t>
            </a:r>
            <a:r>
              <a:rPr lang="en-ID" sz="3200" dirty="0"/>
              <a:t>."</a:t>
            </a:r>
          </a:p>
          <a:p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88624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765A7-64BB-5A44-651A-E77F9CBB7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90E0-E555-335E-0B0D-FCA50B6C9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1145" y="1730855"/>
            <a:ext cx="5071029" cy="2387600"/>
          </a:xfrm>
        </p:spPr>
        <p:txBody>
          <a:bodyPr>
            <a:normAutofit/>
          </a:bodyPr>
          <a:lstStyle/>
          <a:p>
            <a:r>
              <a:rPr lang="en-ID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TERIMA KASIH</a:t>
            </a:r>
            <a:endParaRPr lang="en-ID" dirty="0"/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AADB919B-5DE2-25B3-422C-E47C84435200}"/>
              </a:ext>
            </a:extLst>
          </p:cNvPr>
          <p:cNvSpPr/>
          <p:nvPr/>
        </p:nvSpPr>
        <p:spPr>
          <a:xfrm>
            <a:off x="1524001" y="1239340"/>
            <a:ext cx="9675846" cy="1500206"/>
          </a:xfrm>
          <a:prstGeom prst="doubleWav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Jazakumullah Khairan Katsiir</a:t>
            </a:r>
            <a:endParaRPr lang="en-US" sz="3600" b="1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4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7344-8604-845F-2958-06A20055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Mengapa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perlu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diatur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72792-8195-55E4-D7E6-AAAA278D50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ID" sz="3200" cap="none" dirty="0" err="1"/>
              <a:t>Menjamin</a:t>
            </a:r>
            <a:r>
              <a:rPr lang="en-ID" sz="3200" cap="none" dirty="0"/>
              <a:t> </a:t>
            </a:r>
            <a:r>
              <a:rPr lang="en-ID" sz="3200" cap="none" dirty="0" err="1"/>
              <a:t>Kualitas</a:t>
            </a:r>
            <a:r>
              <a:rPr lang="en-ID" sz="3200" cap="none" dirty="0"/>
              <a:t> </a:t>
            </a:r>
            <a:r>
              <a:rPr lang="en-ID" sz="3200" cap="none" dirty="0" err="1"/>
              <a:t>Luaran</a:t>
            </a:r>
            <a:r>
              <a:rPr lang="en-ID" sz="3200" cap="none" dirty="0"/>
              <a:t> (</a:t>
            </a:r>
            <a:r>
              <a:rPr lang="en-ID" sz="3200" i="1" cap="none" dirty="0"/>
              <a:t>Output</a:t>
            </a:r>
            <a:r>
              <a:rPr lang="en-ID" sz="3200" cap="none" dirty="0"/>
              <a:t>) </a:t>
            </a:r>
            <a:r>
              <a:rPr lang="en-ID" sz="3200" cap="none" dirty="0" err="1"/>
              <a:t>Penelitian</a:t>
            </a:r>
            <a:r>
              <a:rPr lang="en-ID" sz="3200" cap="none" dirty="0"/>
              <a:t> </a:t>
            </a:r>
            <a:r>
              <a:rPr lang="en-ID" sz="3200" cap="none" dirty="0" err="1"/>
              <a:t>Mahasiswa</a:t>
            </a:r>
            <a:r>
              <a:rPr lang="en-ID" sz="3200" cap="none" dirty="0"/>
              <a:t>.</a:t>
            </a:r>
          </a:p>
          <a:p>
            <a:pPr lvl="1"/>
            <a:r>
              <a:rPr lang="en-ID" sz="3200" cap="none" dirty="0" err="1"/>
              <a:t>Memastikan</a:t>
            </a:r>
            <a:r>
              <a:rPr lang="en-ID" sz="3200" cap="none" dirty="0"/>
              <a:t> </a:t>
            </a:r>
            <a:r>
              <a:rPr lang="en-ID" sz="3200" cap="none" dirty="0" err="1"/>
              <a:t>Penyelesaian</a:t>
            </a:r>
            <a:r>
              <a:rPr lang="en-ID" sz="3200" cap="none" dirty="0"/>
              <a:t> Studi Tepat Waktu (</a:t>
            </a:r>
            <a:r>
              <a:rPr lang="en-ID" sz="3200" cap="none" dirty="0" err="1"/>
              <a:t>Mencegah</a:t>
            </a:r>
            <a:r>
              <a:rPr lang="en-ID" sz="3200" cap="none" dirty="0"/>
              <a:t> </a:t>
            </a:r>
            <a:r>
              <a:rPr lang="en-ID" sz="3200" cap="none" dirty="0" err="1"/>
              <a:t>Mahasiswa</a:t>
            </a:r>
            <a:r>
              <a:rPr lang="en-ID" sz="3200" cap="none" dirty="0"/>
              <a:t> Abadi).</a:t>
            </a:r>
          </a:p>
          <a:p>
            <a:pPr lvl="1"/>
            <a:r>
              <a:rPr lang="en-ID" sz="3200" cap="none" dirty="0" err="1"/>
              <a:t>Menyamakan</a:t>
            </a:r>
            <a:r>
              <a:rPr lang="en-ID" sz="3200" cap="none" dirty="0"/>
              <a:t> </a:t>
            </a:r>
            <a:r>
              <a:rPr lang="en-ID" sz="3200" cap="none" dirty="0" err="1"/>
              <a:t>Persepsi</a:t>
            </a:r>
            <a:r>
              <a:rPr lang="en-ID" sz="3200" cap="none" dirty="0"/>
              <a:t> Antara Dosen </a:t>
            </a:r>
            <a:r>
              <a:rPr lang="en-ID" sz="3200" cap="none" dirty="0" err="1"/>
              <a:t>Pembimbing</a:t>
            </a:r>
            <a:r>
              <a:rPr lang="en-ID" sz="3200" cap="none" dirty="0"/>
              <a:t> Dan </a:t>
            </a:r>
            <a:r>
              <a:rPr lang="en-ID" sz="3200" cap="none" dirty="0" err="1"/>
              <a:t>Mahasiswa</a:t>
            </a:r>
            <a:r>
              <a:rPr lang="en-ID" sz="3200" cap="none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285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C7E8-D0E9-08CE-8AED-A62ED294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10" y="2337988"/>
            <a:ext cx="4482546" cy="147857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REGULASI </a:t>
            </a:r>
            <a:br>
              <a:rPr lang="en-US" dirty="0"/>
            </a:br>
            <a:r>
              <a:rPr lang="en-US" dirty="0"/>
              <a:t>PENYELESAIAN </a:t>
            </a:r>
            <a:br>
              <a:rPr lang="en-US" dirty="0"/>
            </a:br>
            <a:r>
              <a:rPr lang="en-US" dirty="0"/>
              <a:t>TUGAS AKHIR MAHASISWA UMSU DIATUR DALAM: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5912B7-D7FB-BD17-AB99-43907B46FF4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33109" t="9713" r="33566" b="-1554"/>
          <a:stretch>
            <a:fillRect/>
          </a:stretch>
        </p:blipFill>
        <p:spPr>
          <a:xfrm>
            <a:off x="5913782" y="0"/>
            <a:ext cx="4750906" cy="695586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D0622EB-9A26-B7EE-52EE-A5C0A6D9C205}"/>
              </a:ext>
            </a:extLst>
          </p:cNvPr>
          <p:cNvSpPr/>
          <p:nvPr/>
        </p:nvSpPr>
        <p:spPr>
          <a:xfrm>
            <a:off x="4442791" y="2464905"/>
            <a:ext cx="1232452" cy="9640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223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0B794-E6F4-7F8D-4E12-4D7D1CB185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1" t="19002" r="16033" b="128"/>
          <a:stretch>
            <a:fillRect/>
          </a:stretch>
        </p:blipFill>
        <p:spPr>
          <a:xfrm>
            <a:off x="1230796" y="369379"/>
            <a:ext cx="9730408" cy="61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6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94171-03D0-F4A2-2253-0C3719D1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1013"/>
            <a:ext cx="9905998" cy="147857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REGULASI PENULISAN TUGAS AKHIR/SKRIPSI</a:t>
            </a:r>
            <a:endParaRPr lang="en-ID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F5B7C1-68BC-336C-98F6-4542FDCC0A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738629"/>
              </p:ext>
            </p:extLst>
          </p:nvPr>
        </p:nvGraphicFramePr>
        <p:xfrm>
          <a:off x="1141413" y="1411357"/>
          <a:ext cx="9906000" cy="523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62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BFE57-AB0F-1883-6AD1-6E8DD76F9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0E82-068A-F973-02CD-01FA5BA34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1013"/>
            <a:ext cx="9905998" cy="147857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REGULASI PENULISAN TUGAS AKHIR/JURNAL</a:t>
            </a:r>
            <a:endParaRPr lang="en-ID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24F9E3-8E6D-2041-8B6A-DB51E9EEB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681566"/>
              </p:ext>
            </p:extLst>
          </p:nvPr>
        </p:nvGraphicFramePr>
        <p:xfrm>
          <a:off x="1141413" y="1411357"/>
          <a:ext cx="9906000" cy="523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8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1DCB4-5231-472B-6C20-73A08DB3B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1CD3-0373-7C37-B698-40259EC2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KEWAJIBAN DOSEN PEMBIMBING</a:t>
            </a:r>
            <a:endParaRPr lang="en-ID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8F25A-B716-B4EE-4EBE-59E0EDFC45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7058" y="2097088"/>
            <a:ext cx="10394707" cy="3311189"/>
          </a:xfrm>
        </p:spPr>
        <p:txBody>
          <a:bodyPr/>
          <a:lstStyle/>
          <a:p>
            <a:pPr lvl="0"/>
            <a:r>
              <a:rPr lang="en-ID" sz="3200" dirty="0" err="1"/>
              <a:t>Menyediakan</a:t>
            </a:r>
            <a:r>
              <a:rPr lang="en-ID" sz="3200" dirty="0"/>
              <a:t> </a:t>
            </a:r>
            <a:r>
              <a:rPr lang="en-ID" sz="3200" dirty="0" err="1"/>
              <a:t>waktu</a:t>
            </a:r>
            <a:r>
              <a:rPr lang="en-ID" sz="3200" dirty="0"/>
              <a:t> </a:t>
            </a:r>
            <a:r>
              <a:rPr lang="en-ID" sz="3200" dirty="0" err="1"/>
              <a:t>konsultasi</a:t>
            </a:r>
            <a:r>
              <a:rPr lang="en-ID" sz="3200" dirty="0"/>
              <a:t> rutin</a:t>
            </a:r>
          </a:p>
          <a:p>
            <a:pPr lvl="0"/>
            <a:r>
              <a:rPr lang="en-ID" sz="3200" dirty="0" err="1"/>
              <a:t>Memberikan</a:t>
            </a:r>
            <a:r>
              <a:rPr lang="en-ID" sz="3200" dirty="0"/>
              <a:t> </a:t>
            </a:r>
            <a:r>
              <a:rPr lang="en-ID" sz="3200" dirty="0" err="1"/>
              <a:t>arahan</a:t>
            </a:r>
            <a:r>
              <a:rPr lang="en-ID" sz="3200" dirty="0"/>
              <a:t> </a:t>
            </a:r>
            <a:r>
              <a:rPr lang="en-ID" sz="3200" dirty="0" err="1"/>
              <a:t>substansi</a:t>
            </a:r>
            <a:r>
              <a:rPr lang="en-ID" sz="3200" dirty="0"/>
              <a:t>, </a:t>
            </a:r>
            <a:r>
              <a:rPr lang="en-ID" sz="3200" dirty="0" err="1"/>
              <a:t>metodologi</a:t>
            </a:r>
            <a:r>
              <a:rPr lang="en-ID" sz="3200" dirty="0"/>
              <a:t>, dan tata </a:t>
            </a:r>
            <a:r>
              <a:rPr lang="en-ID" sz="3200" dirty="0" err="1"/>
              <a:t>tulis</a:t>
            </a:r>
            <a:r>
              <a:rPr lang="en-ID" sz="3200" dirty="0"/>
              <a:t>.</a:t>
            </a:r>
          </a:p>
          <a:p>
            <a:pPr lvl="0"/>
            <a:r>
              <a:rPr lang="en-ID" sz="3200" dirty="0"/>
              <a:t>Memeriksa </a:t>
            </a:r>
            <a:r>
              <a:rPr lang="en-ID" sz="3200" dirty="0" err="1"/>
              <a:t>draf</a:t>
            </a:r>
            <a:r>
              <a:rPr lang="en-ID" sz="3200" dirty="0"/>
              <a:t> </a:t>
            </a:r>
            <a:r>
              <a:rPr lang="en-ID" sz="3200" dirty="0" err="1"/>
              <a:t>skripsi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kurun</a:t>
            </a:r>
            <a:r>
              <a:rPr lang="en-ID" sz="3200" dirty="0"/>
              <a:t> </a:t>
            </a:r>
            <a:r>
              <a:rPr lang="en-ID" sz="3200" dirty="0" err="1"/>
              <a:t>waktu</a:t>
            </a:r>
            <a:r>
              <a:rPr lang="en-ID" sz="3200" dirty="0"/>
              <a:t> yang </a:t>
            </a:r>
            <a:r>
              <a:rPr lang="en-ID" sz="3200" dirty="0" err="1"/>
              <a:t>wajar</a:t>
            </a:r>
            <a:r>
              <a:rPr lang="en-ID" sz="3200" dirty="0"/>
              <a:t> (</a:t>
            </a:r>
            <a:r>
              <a:rPr lang="en-ID" sz="3200" dirty="0" err="1"/>
              <a:t>misal</a:t>
            </a:r>
            <a:r>
              <a:rPr lang="en-ID" sz="3200" dirty="0"/>
              <a:t>: </a:t>
            </a:r>
            <a:r>
              <a:rPr lang="en-ID" sz="3200" dirty="0" err="1"/>
              <a:t>maks</a:t>
            </a:r>
            <a:r>
              <a:rPr lang="en-ID" sz="3200" dirty="0"/>
              <a:t> 1 </a:t>
            </a:r>
            <a:r>
              <a:rPr lang="en-ID" sz="3200" dirty="0" err="1"/>
              <a:t>minggu</a:t>
            </a:r>
            <a:r>
              <a:rPr lang="en-ID" sz="3200" dirty="0"/>
              <a:t> </a:t>
            </a:r>
            <a:r>
              <a:rPr lang="en-ID" sz="3200" dirty="0" err="1"/>
              <a:t>setelah</a:t>
            </a:r>
            <a:r>
              <a:rPr lang="en-ID" sz="3200" dirty="0"/>
              <a:t> </a:t>
            </a:r>
            <a:r>
              <a:rPr lang="en-ID" sz="3200" dirty="0" err="1"/>
              <a:t>diserahkan</a:t>
            </a:r>
            <a:r>
              <a:rPr lang="en-ID" sz="3200" dirty="0"/>
              <a:t>).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243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B0391-174E-C114-AB92-747870B69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7936-318E-1CE7-C4B7-D76FD66F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KEWAJIBAN MAHASISWA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F368-3E0D-7AA2-26DA-E988A1A017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3609" y="2097088"/>
            <a:ext cx="10036898" cy="3277497"/>
          </a:xfrm>
        </p:spPr>
        <p:txBody>
          <a:bodyPr/>
          <a:lstStyle/>
          <a:p>
            <a:pPr lvl="0"/>
            <a:r>
              <a:rPr lang="en-ID" sz="3200" dirty="0" err="1"/>
              <a:t>Disiplin</a:t>
            </a:r>
            <a:r>
              <a:rPr lang="en-ID" sz="3200" dirty="0"/>
              <a:t> </a:t>
            </a:r>
            <a:r>
              <a:rPr lang="en-ID" sz="3200" dirty="0" err="1"/>
              <a:t>menepati</a:t>
            </a:r>
            <a:r>
              <a:rPr lang="en-ID" sz="3200" dirty="0"/>
              <a:t> </a:t>
            </a:r>
            <a:r>
              <a:rPr lang="en-ID" sz="3200" dirty="0" err="1"/>
              <a:t>jadwal</a:t>
            </a:r>
            <a:r>
              <a:rPr lang="en-ID" sz="3200" dirty="0"/>
              <a:t> </a:t>
            </a:r>
            <a:r>
              <a:rPr lang="en-ID" sz="3200" dirty="0" err="1"/>
              <a:t>bimbingan</a:t>
            </a:r>
            <a:r>
              <a:rPr lang="en-ID" sz="3200" dirty="0"/>
              <a:t>.</a:t>
            </a:r>
          </a:p>
          <a:p>
            <a:pPr lvl="0"/>
            <a:r>
              <a:rPr lang="en-ID" sz="3200" dirty="0" err="1"/>
              <a:t>Menjunjung</a:t>
            </a:r>
            <a:r>
              <a:rPr lang="en-ID" sz="3200" dirty="0"/>
              <a:t> </a:t>
            </a:r>
            <a:r>
              <a:rPr lang="en-ID" sz="3200" dirty="0" err="1"/>
              <a:t>tinggi</a:t>
            </a:r>
            <a:r>
              <a:rPr lang="en-ID" sz="3200" dirty="0"/>
              <a:t> </a:t>
            </a:r>
            <a:r>
              <a:rPr lang="en-ID" sz="3200" dirty="0" err="1"/>
              <a:t>kejujuran</a:t>
            </a:r>
            <a:r>
              <a:rPr lang="en-ID" sz="3200" dirty="0"/>
              <a:t> </a:t>
            </a:r>
            <a:r>
              <a:rPr lang="en-ID" sz="3200" dirty="0" err="1"/>
              <a:t>akademik</a:t>
            </a:r>
            <a:r>
              <a:rPr lang="en-ID" sz="3200" dirty="0"/>
              <a:t> (anti-</a:t>
            </a:r>
            <a:r>
              <a:rPr lang="en-ID" sz="3200" dirty="0" err="1"/>
              <a:t>plagiasi</a:t>
            </a:r>
            <a:r>
              <a:rPr lang="en-ID" sz="3200" dirty="0"/>
              <a:t>).</a:t>
            </a:r>
          </a:p>
          <a:p>
            <a:pPr lvl="0"/>
            <a:r>
              <a:rPr lang="en-ID" sz="3200" dirty="0" err="1"/>
              <a:t>Melaporkan</a:t>
            </a:r>
            <a:r>
              <a:rPr lang="en-ID" sz="3200" dirty="0"/>
              <a:t> </a:t>
            </a:r>
            <a:r>
              <a:rPr lang="en-ID" sz="3200" dirty="0" err="1"/>
              <a:t>kemajuan</a:t>
            </a:r>
            <a:r>
              <a:rPr lang="en-ID" sz="3200" dirty="0"/>
              <a:t> (</a:t>
            </a:r>
            <a:r>
              <a:rPr lang="en-ID" sz="3200" i="1" dirty="0"/>
              <a:t>progress report</a:t>
            </a:r>
            <a:r>
              <a:rPr lang="en-ID" sz="3200" dirty="0"/>
              <a:t>) </a:t>
            </a: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berkala</a:t>
            </a:r>
            <a:r>
              <a:rPr lang="en-ID" sz="32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1121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11B20-1CF2-134A-0120-E1065008F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9750-8DF0-EAFF-6F92-6EEAC799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 PELAKSANAAN BIMBINGAN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CF70F-44E2-C5D6-F83C-B1D3754887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536187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ID" sz="4400" b="1" dirty="0" err="1"/>
              <a:t>Frekuensi</a:t>
            </a:r>
            <a:r>
              <a:rPr lang="en-ID" sz="4400" b="1" dirty="0"/>
              <a:t>:</a:t>
            </a:r>
            <a:r>
              <a:rPr lang="en-ID" sz="4400" dirty="0"/>
              <a:t> Minimal 6-12 kali </a:t>
            </a:r>
            <a:r>
              <a:rPr lang="en-ID" sz="4400" dirty="0" err="1"/>
              <a:t>pertemuan</a:t>
            </a:r>
            <a:r>
              <a:rPr lang="en-ID" sz="4400" dirty="0"/>
              <a:t> </a:t>
            </a:r>
            <a:r>
              <a:rPr lang="en-ID" sz="4400" dirty="0" err="1"/>
              <a:t>tatap</a:t>
            </a:r>
            <a:r>
              <a:rPr lang="en-ID" sz="4400" dirty="0"/>
              <a:t> </a:t>
            </a:r>
            <a:r>
              <a:rPr lang="en-ID" sz="4400" dirty="0" err="1"/>
              <a:t>muka</a:t>
            </a:r>
            <a:r>
              <a:rPr lang="en-ID" sz="4400" dirty="0"/>
              <a:t>/daring </a:t>
            </a:r>
            <a:r>
              <a:rPr lang="en-ID" sz="4400" dirty="0" err="1"/>
              <a:t>selama</a:t>
            </a:r>
            <a:r>
              <a:rPr lang="en-ID" sz="4400" dirty="0"/>
              <a:t> </a:t>
            </a:r>
            <a:r>
              <a:rPr lang="en-ID" sz="4400" dirty="0" err="1"/>
              <a:t>penyusunan</a:t>
            </a:r>
            <a:r>
              <a:rPr lang="en-ID" sz="4400" dirty="0"/>
              <a:t>.</a:t>
            </a:r>
          </a:p>
          <a:p>
            <a:pPr lvl="0"/>
            <a:r>
              <a:rPr lang="en-ID" sz="4400" b="1" dirty="0"/>
              <a:t>Berita Acara </a:t>
            </a:r>
            <a:r>
              <a:rPr lang="en-ID" sz="4400" b="1" dirty="0" err="1"/>
              <a:t>Bimbingan</a:t>
            </a:r>
            <a:r>
              <a:rPr lang="en-ID" sz="4400" b="1" dirty="0"/>
              <a:t>:</a:t>
            </a:r>
            <a:endParaRPr lang="en-ID" sz="4400" dirty="0"/>
          </a:p>
          <a:p>
            <a:pPr lvl="1"/>
            <a:r>
              <a:rPr lang="en-ID" sz="4400" dirty="0"/>
              <a:t>Wajib </a:t>
            </a:r>
            <a:r>
              <a:rPr lang="en-ID" sz="4400" dirty="0" err="1"/>
              <a:t>diisi</a:t>
            </a:r>
            <a:r>
              <a:rPr lang="en-ID" sz="4400" dirty="0"/>
              <a:t> </a:t>
            </a:r>
            <a:r>
              <a:rPr lang="en-ID" sz="4400" dirty="0" err="1"/>
              <a:t>setiap</a:t>
            </a:r>
            <a:r>
              <a:rPr lang="en-ID" sz="4400" dirty="0"/>
              <a:t> </a:t>
            </a:r>
            <a:r>
              <a:rPr lang="en-ID" sz="4400" dirty="0" err="1"/>
              <a:t>selesai</a:t>
            </a:r>
            <a:r>
              <a:rPr lang="en-ID" sz="4400" dirty="0"/>
              <a:t> </a:t>
            </a:r>
            <a:r>
              <a:rPr lang="en-ID" sz="4400" dirty="0" err="1"/>
              <a:t>konsultasi</a:t>
            </a:r>
            <a:r>
              <a:rPr lang="en-ID" sz="4400" dirty="0"/>
              <a:t>.</a:t>
            </a:r>
          </a:p>
          <a:p>
            <a:pPr lvl="1"/>
            <a:r>
              <a:rPr lang="en-ID" sz="4400" dirty="0" err="1"/>
              <a:t>Berisi</a:t>
            </a:r>
            <a:r>
              <a:rPr lang="en-ID" sz="4400" dirty="0"/>
              <a:t>: </a:t>
            </a:r>
            <a:r>
              <a:rPr lang="en-ID" sz="4400" dirty="0" err="1"/>
              <a:t>Tanggal</a:t>
            </a:r>
            <a:r>
              <a:rPr lang="en-ID" sz="4400" dirty="0"/>
              <a:t>, Materi </a:t>
            </a:r>
            <a:r>
              <a:rPr lang="en-ID" sz="4400" dirty="0" err="1"/>
              <a:t>Revisi</a:t>
            </a:r>
            <a:r>
              <a:rPr lang="en-ID" sz="4400" dirty="0"/>
              <a:t>, Paraf </a:t>
            </a:r>
            <a:r>
              <a:rPr lang="en-ID" sz="4400" dirty="0" err="1"/>
              <a:t>Pembimbing</a:t>
            </a:r>
            <a:r>
              <a:rPr lang="en-ID" sz="4400" dirty="0"/>
              <a:t>.</a:t>
            </a:r>
          </a:p>
          <a:p>
            <a:pPr lvl="1"/>
            <a:r>
              <a:rPr lang="en-ID" sz="4400" dirty="0" err="1"/>
              <a:t>Menjadi</a:t>
            </a:r>
            <a:r>
              <a:rPr lang="en-ID" sz="4400" dirty="0"/>
              <a:t> </a:t>
            </a:r>
            <a:r>
              <a:rPr lang="en-ID" sz="4400" dirty="0" err="1"/>
              <a:t>syarat</a:t>
            </a:r>
            <a:r>
              <a:rPr lang="en-ID" sz="4400" dirty="0"/>
              <a:t> </a:t>
            </a:r>
            <a:r>
              <a:rPr lang="en-ID" sz="4400" dirty="0" err="1"/>
              <a:t>administratif</a:t>
            </a:r>
            <a:r>
              <a:rPr lang="en-ID" sz="4400" dirty="0"/>
              <a:t> </a:t>
            </a:r>
            <a:r>
              <a:rPr lang="en-ID" sz="4400" dirty="0" err="1"/>
              <a:t>pendaftaran</a:t>
            </a:r>
            <a:r>
              <a:rPr lang="en-ID" sz="4400" dirty="0"/>
              <a:t> </a:t>
            </a:r>
            <a:r>
              <a:rPr lang="en-ID" sz="4400" dirty="0" err="1"/>
              <a:t>sidang</a:t>
            </a:r>
            <a:r>
              <a:rPr lang="en-ID" sz="4400" dirty="0"/>
              <a:t>.</a:t>
            </a:r>
          </a:p>
          <a:p>
            <a:pPr lvl="0"/>
            <a:r>
              <a:rPr lang="en-ID" sz="4400" b="1" dirty="0" err="1"/>
              <a:t>Durasi</a:t>
            </a:r>
            <a:r>
              <a:rPr lang="en-ID" sz="4400" b="1" dirty="0"/>
              <a:t> </a:t>
            </a:r>
            <a:r>
              <a:rPr lang="en-ID" sz="4400" b="1" dirty="0" err="1"/>
              <a:t>Penyelesaian</a:t>
            </a:r>
            <a:r>
              <a:rPr lang="en-ID" sz="4400" b="1" dirty="0"/>
              <a:t>:</a:t>
            </a:r>
            <a:endParaRPr lang="en-ID" sz="4400" dirty="0"/>
          </a:p>
          <a:p>
            <a:pPr lvl="1"/>
            <a:r>
              <a:rPr lang="en-ID" sz="4400" dirty="0"/>
              <a:t>Target ideal: 1 Semester (6 Bulan).</a:t>
            </a:r>
          </a:p>
          <a:p>
            <a:pPr lvl="1"/>
            <a:r>
              <a:rPr lang="en-ID" sz="4400" dirty="0"/>
              <a:t>Batas </a:t>
            </a:r>
            <a:r>
              <a:rPr lang="en-ID" sz="4400" dirty="0" err="1"/>
              <a:t>toleransi</a:t>
            </a:r>
            <a:r>
              <a:rPr lang="en-ID" sz="4400" dirty="0"/>
              <a:t>: 2 Semester. </a:t>
            </a:r>
            <a:r>
              <a:rPr lang="en-ID" sz="4400" dirty="0" err="1"/>
              <a:t>Lewat</a:t>
            </a:r>
            <a:r>
              <a:rPr lang="en-ID" sz="4400" dirty="0"/>
              <a:t> </a:t>
            </a:r>
            <a:r>
              <a:rPr lang="en-ID" sz="4400" dirty="0" err="1"/>
              <a:t>dari</a:t>
            </a:r>
            <a:r>
              <a:rPr lang="en-ID" sz="4400" dirty="0"/>
              <a:t> </a:t>
            </a:r>
            <a:r>
              <a:rPr lang="en-ID" sz="4400" dirty="0" err="1"/>
              <a:t>itu</a:t>
            </a:r>
            <a:r>
              <a:rPr lang="en-ID" sz="4400" dirty="0"/>
              <a:t> </a:t>
            </a:r>
            <a:r>
              <a:rPr lang="en-ID" sz="4400" dirty="0" err="1"/>
              <a:t>akan</a:t>
            </a:r>
            <a:r>
              <a:rPr lang="en-ID" sz="4400" dirty="0"/>
              <a:t> </a:t>
            </a:r>
            <a:r>
              <a:rPr lang="en-ID" sz="4400" dirty="0" err="1"/>
              <a:t>dievaluasi</a:t>
            </a:r>
            <a:r>
              <a:rPr lang="en-ID" sz="4400" dirty="0"/>
              <a:t>/Ganti </a:t>
            </a:r>
            <a:r>
              <a:rPr lang="en-ID" sz="4400" dirty="0" err="1"/>
              <a:t>Judul</a:t>
            </a:r>
            <a:r>
              <a:rPr lang="en-ID" sz="4400" dirty="0"/>
              <a:t>/Ganti </a:t>
            </a:r>
            <a:r>
              <a:rPr lang="en-ID" sz="4400" dirty="0" err="1"/>
              <a:t>Pembimbing</a:t>
            </a:r>
            <a:r>
              <a:rPr lang="en-ID" sz="44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72725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196</TotalTime>
  <Words>579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Circuit</vt:lpstr>
      <vt:lpstr>REGULASI PEMBIMBINGAN TUGAS AKHIR Fakultas agama islam umsu</vt:lpstr>
      <vt:lpstr>Mengapa perlu diatur?</vt:lpstr>
      <vt:lpstr>REGULASI  PENYELESAIAN  TUGAS AKHIR MAHASISWA UMSU DIATUR DALAM:</vt:lpstr>
      <vt:lpstr>PowerPoint Presentation</vt:lpstr>
      <vt:lpstr>REGULASI PENULISAN TUGAS AKHIR/SKRIPSI</vt:lpstr>
      <vt:lpstr>REGULASI PENULISAN TUGAS AKHIR/JURNAL</vt:lpstr>
      <vt:lpstr>KEWAJIBAN DOSEN PEMBIMBING</vt:lpstr>
      <vt:lpstr>KEWAJIBAN MAHASISWA</vt:lpstr>
      <vt:lpstr>STANDAR PELAKSANAAN BIMBINGAN</vt:lpstr>
      <vt:lpstr>ETIKA &amp; KODE ETIK PEMBIMBING</vt:lpstr>
      <vt:lpstr>KEBIJAKAN CEK PLAGIARISME</vt:lpstr>
      <vt:lpstr>PENYELESAIAN SENGKETA (DISPUTE RESOLUTION)</vt:lpstr>
      <vt:lpstr>SYARAT MENUJU SIDANG AKHIR</vt:lpstr>
      <vt:lpstr>PENUTUP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Rizka Harfiani</dc:creator>
  <cp:lastModifiedBy>Rizka Harfiani</cp:lastModifiedBy>
  <cp:revision>19</cp:revision>
  <dcterms:created xsi:type="dcterms:W3CDTF">2024-12-27T05:49:29Z</dcterms:created>
  <dcterms:modified xsi:type="dcterms:W3CDTF">2026-05-09T02:22:31Z</dcterms:modified>
</cp:coreProperties>
</file>