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7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5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7464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53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9281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4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15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98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9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0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6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4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7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7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1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237A-A4CA-4047-AD7D-CE2F525031A8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360161-7713-4FF1-B5EC-9FE041A7B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7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003" y="169325"/>
            <a:ext cx="9144000" cy="2387600"/>
          </a:xfrm>
        </p:spPr>
        <p:txBody>
          <a:bodyPr/>
          <a:lstStyle/>
          <a:p>
            <a:r>
              <a:rPr lang="en-US" b="1" dirty="0" err="1" smtClean="0"/>
              <a:t>Sosialisasi</a:t>
            </a:r>
            <a:r>
              <a:rPr lang="en-US" b="1" dirty="0" smtClean="0"/>
              <a:t> </a:t>
            </a:r>
            <a:r>
              <a:rPr lang="en-US" b="1" dirty="0" err="1" smtClean="0"/>
              <a:t>Bookchapter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err="1"/>
              <a:t>Disampaikan</a:t>
            </a:r>
            <a:r>
              <a:rPr lang="en-GB" b="1" dirty="0"/>
              <a:t> </a:t>
            </a:r>
            <a:r>
              <a:rPr lang="en-GB" b="1" dirty="0" err="1"/>
              <a:t>pada</a:t>
            </a:r>
            <a:r>
              <a:rPr lang="en-GB" b="1" dirty="0"/>
              <a:t> </a:t>
            </a:r>
            <a:r>
              <a:rPr lang="en-GB" b="1" dirty="0" err="1"/>
              <a:t>Kegiatan</a:t>
            </a:r>
            <a:r>
              <a:rPr lang="en-GB" b="1" dirty="0"/>
              <a:t> </a:t>
            </a:r>
          </a:p>
          <a:p>
            <a:r>
              <a:rPr lang="en-GB" b="1" dirty="0"/>
              <a:t>Upgrading </a:t>
            </a:r>
            <a:r>
              <a:rPr lang="en-GB" b="1" dirty="0" err="1"/>
              <a:t>Profesionalisme</a:t>
            </a:r>
            <a:r>
              <a:rPr lang="en-GB" b="1" dirty="0"/>
              <a:t> </a:t>
            </a:r>
            <a:r>
              <a:rPr lang="en-GB" b="1" dirty="0" err="1"/>
              <a:t>Dosen</a:t>
            </a:r>
            <a:r>
              <a:rPr lang="en-GB" b="1" dirty="0"/>
              <a:t> FAI UMSU</a:t>
            </a:r>
          </a:p>
          <a:p>
            <a:r>
              <a:rPr lang="en-GB" b="1" dirty="0"/>
              <a:t>Medan - </a:t>
            </a:r>
            <a:r>
              <a:rPr lang="en-GB" b="1" dirty="0" err="1"/>
              <a:t>Sabtu</a:t>
            </a:r>
            <a:r>
              <a:rPr lang="en-GB" b="1" dirty="0"/>
              <a:t>, 9 Mei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3133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Kolaborasi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: </a:t>
            </a:r>
          </a:p>
          <a:p>
            <a:pPr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/>
              <a:t>Agama </a:t>
            </a:r>
            <a:r>
              <a:rPr lang="en-US" dirty="0" smtClean="0"/>
              <a:t>Islam - PIAUD</a:t>
            </a:r>
            <a:r>
              <a:rPr lang="en-US" dirty="0"/>
              <a:t>, 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Perbankan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 -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Syariah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26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53793"/>
            <a:ext cx="8596668" cy="548757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Bookchapter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sekadar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nyata</a:t>
            </a:r>
            <a:r>
              <a:rPr lang="en-US" sz="2400" dirty="0"/>
              <a:t> </a:t>
            </a:r>
            <a:r>
              <a:rPr lang="en-US" sz="2400" dirty="0" err="1"/>
              <a:t>dosen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bookchapter</a:t>
            </a:r>
            <a:r>
              <a:rPr lang="en-US" sz="2400" dirty="0"/>
              <a:t>, </a:t>
            </a:r>
            <a:r>
              <a:rPr lang="en-US" sz="2400" dirty="0" err="1"/>
              <a:t>dosen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menyebarluaskan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memperkuat</a:t>
            </a:r>
            <a:r>
              <a:rPr lang="en-US" sz="2400" dirty="0"/>
              <a:t> </a:t>
            </a:r>
            <a:r>
              <a:rPr lang="en-US" sz="2400" dirty="0" err="1"/>
              <a:t>rekognisi</a:t>
            </a:r>
            <a:r>
              <a:rPr lang="en-US" sz="2400" dirty="0"/>
              <a:t> </a:t>
            </a:r>
            <a:r>
              <a:rPr lang="en-US" sz="2400" dirty="0" err="1"/>
              <a:t>akademik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mendukung</a:t>
            </a:r>
            <a:r>
              <a:rPr lang="en-US" sz="2400" dirty="0"/>
              <a:t> BKD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akreditasi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jejaring</a:t>
            </a:r>
            <a:r>
              <a:rPr lang="en-US" sz="2400" dirty="0"/>
              <a:t> </a:t>
            </a:r>
            <a:r>
              <a:rPr lang="en-US" sz="2400" dirty="0" err="1"/>
              <a:t>kolaborasi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Di </a:t>
            </a:r>
            <a:r>
              <a:rPr lang="en-US" sz="2400" dirty="0"/>
              <a:t>era </a:t>
            </a:r>
            <a:r>
              <a:rPr lang="en-US" sz="2400" dirty="0" err="1"/>
              <a:t>akademik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publikasi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smtClean="0"/>
              <a:t>(branding </a:t>
            </a:r>
            <a:r>
              <a:rPr lang="en-US" sz="2400" dirty="0" err="1" smtClean="0"/>
              <a:t>diri</a:t>
            </a:r>
            <a:r>
              <a:rPr lang="en-US" sz="2400" dirty="0" smtClean="0"/>
              <a:t>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perguruan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392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Sistematika</a:t>
            </a:r>
            <a:r>
              <a:rPr lang="en-US" dirty="0" smtClean="0"/>
              <a:t> </a:t>
            </a:r>
            <a:r>
              <a:rPr lang="en-US" dirty="0" err="1" smtClean="0"/>
              <a:t>Bookchapter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7909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Agar </a:t>
            </a:r>
            <a:r>
              <a:rPr lang="en-US" sz="2000" b="1" dirty="0" err="1"/>
              <a:t>tulisan</a:t>
            </a:r>
            <a:r>
              <a:rPr lang="en-US" sz="2000" b="1" dirty="0"/>
              <a:t> </a:t>
            </a:r>
            <a:r>
              <a:rPr lang="en-US" sz="2000" b="1" dirty="0" err="1"/>
              <a:t>lebih</a:t>
            </a:r>
            <a:r>
              <a:rPr lang="en-US" sz="2000" b="1" dirty="0"/>
              <a:t> </a:t>
            </a:r>
            <a:r>
              <a:rPr lang="en-US" sz="2000" b="1" dirty="0" err="1"/>
              <a:t>terstruktur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akademik</a:t>
            </a:r>
            <a:r>
              <a:rPr lang="en-US" sz="2000" b="1" dirty="0"/>
              <a:t>, </a:t>
            </a:r>
            <a:r>
              <a:rPr lang="en-US" sz="2000" b="1" dirty="0" err="1"/>
              <a:t>bookchapter</a:t>
            </a:r>
            <a:r>
              <a:rPr lang="en-US" sz="2000" b="1" dirty="0"/>
              <a:t> </a:t>
            </a:r>
            <a:r>
              <a:rPr lang="en-US" sz="2000" b="1" dirty="0" err="1"/>
              <a:t>umumnya</a:t>
            </a:r>
            <a:r>
              <a:rPr lang="en-US" sz="2000" b="1" dirty="0"/>
              <a:t> </a:t>
            </a:r>
            <a:r>
              <a:rPr lang="en-US" sz="2000" b="1" dirty="0" err="1"/>
              <a:t>memiliki</a:t>
            </a:r>
            <a:r>
              <a:rPr lang="en-US" sz="2000" b="1" dirty="0"/>
              <a:t> </a:t>
            </a:r>
            <a:r>
              <a:rPr lang="en-US" sz="2000" b="1" dirty="0" err="1"/>
              <a:t>sistematika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berikut</a:t>
            </a:r>
            <a:r>
              <a:rPr lang="en-US" sz="2000" b="1" dirty="0"/>
              <a:t>:</a:t>
            </a:r>
          </a:p>
          <a:p>
            <a:r>
              <a:rPr lang="en-US" sz="2000" b="1" dirty="0" err="1"/>
              <a:t>Judul</a:t>
            </a:r>
            <a:r>
              <a:rPr lang="en-US" sz="2000" b="1" dirty="0"/>
              <a:t> </a:t>
            </a:r>
          </a:p>
          <a:p>
            <a:r>
              <a:rPr lang="en-US" sz="2000" b="1" dirty="0" err="1"/>
              <a:t>Identitas</a:t>
            </a:r>
            <a:r>
              <a:rPr lang="en-US" sz="2000" b="1" dirty="0"/>
              <a:t> </a:t>
            </a:r>
            <a:r>
              <a:rPr lang="en-US" sz="2000" b="1" dirty="0" err="1"/>
              <a:t>penulis</a:t>
            </a:r>
            <a:r>
              <a:rPr lang="en-US" sz="2000" b="1" dirty="0"/>
              <a:t> </a:t>
            </a:r>
          </a:p>
          <a:p>
            <a:r>
              <a:rPr lang="en-US" sz="2000" b="1" dirty="0" err="1"/>
              <a:t>Pendahuluan</a:t>
            </a:r>
            <a:r>
              <a:rPr lang="en-US" sz="2000" b="1" dirty="0"/>
              <a:t> </a:t>
            </a:r>
          </a:p>
          <a:p>
            <a:r>
              <a:rPr lang="en-US" sz="2000" b="1" dirty="0" err="1"/>
              <a:t>Pembahasan</a:t>
            </a:r>
            <a:r>
              <a:rPr lang="en-US" sz="2000" b="1" dirty="0"/>
              <a:t> </a:t>
            </a:r>
          </a:p>
          <a:p>
            <a:r>
              <a:rPr lang="en-US" sz="2000" b="1" dirty="0" err="1"/>
              <a:t>Penutup</a:t>
            </a:r>
            <a:r>
              <a:rPr lang="en-US" sz="2000" b="1" dirty="0"/>
              <a:t> </a:t>
            </a:r>
          </a:p>
          <a:p>
            <a:r>
              <a:rPr lang="en-US" sz="2000" b="1" dirty="0" err="1"/>
              <a:t>Daftar</a:t>
            </a:r>
            <a:r>
              <a:rPr lang="en-US" sz="2000" b="1" dirty="0"/>
              <a:t> </a:t>
            </a:r>
            <a:r>
              <a:rPr lang="en-US" sz="2000" b="1" dirty="0" err="1"/>
              <a:t>pustaka</a:t>
            </a:r>
            <a:r>
              <a:rPr lang="en-US" sz="2000" b="1" dirty="0"/>
              <a:t> </a:t>
            </a:r>
          </a:p>
          <a:p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err="1" smtClean="0"/>
              <a:t>Referensi</a:t>
            </a:r>
            <a:r>
              <a:rPr lang="en-US" sz="2000" b="1" dirty="0" smtClean="0"/>
              <a:t> </a:t>
            </a:r>
            <a:r>
              <a:rPr lang="en-US" sz="2000" b="1" dirty="0" err="1"/>
              <a:t>sebaiknya</a:t>
            </a:r>
            <a:r>
              <a:rPr lang="en-US" sz="2000" b="1" dirty="0"/>
              <a:t> </a:t>
            </a:r>
            <a:r>
              <a:rPr lang="en-US" sz="2000" b="1" dirty="0" err="1"/>
              <a:t>menggunakan</a:t>
            </a:r>
            <a:r>
              <a:rPr lang="en-US" sz="2000" b="1" dirty="0"/>
              <a:t> </a:t>
            </a: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terbaru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dikelola</a:t>
            </a:r>
            <a:r>
              <a:rPr lang="en-US" sz="2000" b="1" dirty="0"/>
              <a:t> </a:t>
            </a:r>
            <a:r>
              <a:rPr lang="en-US" sz="2000" b="1" dirty="0" err="1"/>
              <a:t>menggunakan</a:t>
            </a:r>
            <a:r>
              <a:rPr lang="en-US" sz="2000" b="1" dirty="0"/>
              <a:t> </a:t>
            </a:r>
            <a:r>
              <a:rPr lang="en-US" sz="2000" b="1" dirty="0" err="1"/>
              <a:t>aplikasi</a:t>
            </a:r>
            <a:r>
              <a:rPr lang="en-US" sz="2000" b="1" dirty="0"/>
              <a:t> </a:t>
            </a:r>
            <a:r>
              <a:rPr lang="en-US" sz="2000" b="1" dirty="0" err="1"/>
              <a:t>seperti</a:t>
            </a:r>
            <a:r>
              <a:rPr lang="en-US" sz="2000" b="1" dirty="0"/>
              <a:t> </a:t>
            </a:r>
            <a:r>
              <a:rPr lang="en-US" sz="2000" b="1" dirty="0" err="1"/>
              <a:t>Mendeley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style APA.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116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5313"/>
            <a:ext cx="8596668" cy="4586049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teknis</a:t>
            </a:r>
            <a:r>
              <a:rPr lang="en-US" sz="2400" dirty="0"/>
              <a:t> </a:t>
            </a:r>
            <a:r>
              <a:rPr lang="en-US" sz="2400" dirty="0" err="1"/>
              <a:t>penulisan</a:t>
            </a:r>
            <a:r>
              <a:rPr lang="en-US" sz="2400" dirty="0"/>
              <a:t>,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diperhatikan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lain:</a:t>
            </a:r>
          </a:p>
          <a:p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 </a:t>
            </a:r>
            <a:r>
              <a:rPr lang="en-US" sz="2400" dirty="0" err="1"/>
              <a:t>sekitar</a:t>
            </a:r>
            <a:r>
              <a:rPr lang="en-US" sz="2400" dirty="0"/>
              <a:t> 10–15 </a:t>
            </a:r>
            <a:r>
              <a:rPr lang="en-US" sz="2400" dirty="0" err="1"/>
              <a:t>halaman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menggunakan</a:t>
            </a:r>
            <a:r>
              <a:rPr lang="en-US" sz="2400" dirty="0"/>
              <a:t> font Times New Roman </a:t>
            </a:r>
            <a:r>
              <a:rPr lang="en-US" sz="2400" dirty="0" err="1"/>
              <a:t>ukuran</a:t>
            </a:r>
            <a:r>
              <a:rPr lang="en-US" sz="2400" dirty="0"/>
              <a:t> 12, </a:t>
            </a:r>
          </a:p>
          <a:p>
            <a:r>
              <a:rPr lang="en-US" sz="2400" dirty="0" err="1"/>
              <a:t>spasi</a:t>
            </a:r>
            <a:r>
              <a:rPr lang="en-US" sz="2400" dirty="0"/>
              <a:t> 1,5, </a:t>
            </a:r>
          </a:p>
          <a:p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plagiarisme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Penulis</a:t>
            </a:r>
            <a:r>
              <a:rPr lang="en-US" sz="2400" dirty="0" smtClean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dianjurkan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referensi</a:t>
            </a:r>
            <a:r>
              <a:rPr lang="en-US" sz="2400" dirty="0"/>
              <a:t> yang </a:t>
            </a:r>
            <a:r>
              <a:rPr lang="en-US" sz="2400" dirty="0" err="1"/>
              <a:t>relevan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terindeks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akademik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47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</a:t>
            </a:r>
            <a:r>
              <a:rPr lang="en-US" dirty="0" err="1" smtClean="0"/>
              <a:t>Luaran</a:t>
            </a:r>
            <a:r>
              <a:rPr lang="en-US" dirty="0" smtClean="0"/>
              <a:t> Dan </a:t>
            </a:r>
            <a:r>
              <a:rPr lang="en-US" dirty="0" err="1" smtClean="0"/>
              <a:t>Dampak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8009"/>
            <a:ext cx="8596668" cy="440763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Target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lahirnya</a:t>
            </a:r>
            <a:r>
              <a:rPr lang="en-US" sz="2400" dirty="0"/>
              <a:t> </a:t>
            </a:r>
            <a:r>
              <a:rPr lang="en-US" sz="2400" dirty="0" err="1"/>
              <a:t>buku</a:t>
            </a:r>
            <a:r>
              <a:rPr lang="en-US" sz="2400" dirty="0"/>
              <a:t> </a:t>
            </a:r>
            <a:r>
              <a:rPr lang="en-US" sz="2400" dirty="0" err="1"/>
              <a:t>ber</a:t>
            </a:r>
            <a:r>
              <a:rPr lang="en-US" sz="2400" dirty="0"/>
              <a:t>-ISBN yang </a:t>
            </a:r>
            <a:r>
              <a:rPr lang="en-US" sz="2400" dirty="0" err="1"/>
              <a:t>berkualitas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referensi</a:t>
            </a:r>
            <a:r>
              <a:rPr lang="en-US" sz="2400" dirty="0"/>
              <a:t> </a:t>
            </a:r>
            <a:r>
              <a:rPr lang="en-US" sz="2400" dirty="0" err="1" smtClean="0"/>
              <a:t>akademik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publikasi</a:t>
            </a:r>
            <a:r>
              <a:rPr lang="en-US" sz="2400" dirty="0"/>
              <a:t> </a:t>
            </a:r>
            <a:r>
              <a:rPr lang="en-US" sz="2400" dirty="0" err="1"/>
              <a:t>dosen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memperkuat</a:t>
            </a:r>
            <a:r>
              <a:rPr lang="en-US" sz="2400" dirty="0"/>
              <a:t> </a:t>
            </a:r>
            <a:r>
              <a:rPr lang="en-US" sz="2400" dirty="0" err="1"/>
              <a:t>reputasi</a:t>
            </a:r>
            <a:r>
              <a:rPr lang="en-US" sz="2400" dirty="0"/>
              <a:t> FAI UMSU, </a:t>
            </a:r>
          </a:p>
          <a:p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akreditasi</a:t>
            </a:r>
            <a:r>
              <a:rPr lang="en-US" sz="2400" dirty="0"/>
              <a:t> program </a:t>
            </a:r>
            <a:r>
              <a:rPr lang="en-US" sz="2400" dirty="0" err="1"/>
              <a:t>studi</a:t>
            </a:r>
            <a:r>
              <a:rPr lang="en-US" sz="2400" dirty="0"/>
              <a:t>, </a:t>
            </a:r>
          </a:p>
          <a:p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menulis</a:t>
            </a:r>
            <a:r>
              <a:rPr lang="en-US" sz="2400" dirty="0"/>
              <a:t> yang </a:t>
            </a:r>
            <a:r>
              <a:rPr lang="en-US" sz="2400" dirty="0" err="1"/>
              <a:t>berkelanjutan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56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166"/>
          </a:xfrm>
        </p:spPr>
        <p:txBody>
          <a:bodyPr/>
          <a:lstStyle/>
          <a:p>
            <a:r>
              <a:rPr lang="en-US" dirty="0" err="1" smtClean="0"/>
              <a:t>Kolaborasi</a:t>
            </a:r>
            <a:r>
              <a:rPr lang="en-US" dirty="0" smtClean="0"/>
              <a:t> per </a:t>
            </a:r>
            <a:r>
              <a:rPr lang="en-US" dirty="0" err="1" smtClean="0"/>
              <a:t>bidang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300766"/>
            <a:ext cx="4184035" cy="4740595"/>
          </a:xfrm>
        </p:spPr>
        <p:txBody>
          <a:bodyPr/>
          <a:lstStyle/>
          <a:p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Tema</a:t>
            </a:r>
            <a:r>
              <a:rPr lang="en-US" dirty="0" smtClean="0"/>
              <a:t>: “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Qur’ani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Islam </a:t>
            </a:r>
            <a:r>
              <a:rPr lang="en-US" dirty="0" err="1" smtClean="0"/>
              <a:t>Integratif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300767"/>
            <a:ext cx="4184034" cy="4740596"/>
          </a:xfrm>
        </p:spPr>
        <p:txBody>
          <a:bodyPr/>
          <a:lstStyle/>
          <a:p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Tema</a:t>
            </a:r>
            <a:r>
              <a:rPr lang="en-US" dirty="0" smtClean="0"/>
              <a:t>: “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810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4101"/>
            <a:ext cx="8596668" cy="4457261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Menulis</a:t>
            </a:r>
            <a:r>
              <a:rPr lang="en-US" sz="3200" b="1" dirty="0"/>
              <a:t> </a:t>
            </a:r>
            <a:r>
              <a:rPr lang="en-US" sz="3200" b="1" dirty="0" err="1"/>
              <a:t>adalah</a:t>
            </a:r>
            <a:r>
              <a:rPr lang="en-US" sz="3200" b="1" dirty="0"/>
              <a:t> </a:t>
            </a:r>
            <a:r>
              <a:rPr lang="en-US" sz="3200" b="1" dirty="0" err="1"/>
              <a:t>bagian</a:t>
            </a:r>
            <a:r>
              <a:rPr lang="en-US" sz="3200" b="1" dirty="0"/>
              <a:t> </a:t>
            </a:r>
            <a:r>
              <a:rPr lang="en-US" sz="3200" b="1" dirty="0" err="1"/>
              <a:t>dari</a:t>
            </a:r>
            <a:r>
              <a:rPr lang="en-US" sz="3200" b="1" dirty="0"/>
              <a:t> </a:t>
            </a:r>
            <a:r>
              <a:rPr lang="en-US" sz="3200" b="1" dirty="0" err="1"/>
              <a:t>kontribusi</a:t>
            </a:r>
            <a:r>
              <a:rPr lang="en-US" sz="3200" b="1" dirty="0"/>
              <a:t> </a:t>
            </a:r>
            <a:r>
              <a:rPr lang="en-US" sz="3200" b="1" dirty="0" err="1"/>
              <a:t>intelektual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amal</a:t>
            </a:r>
            <a:r>
              <a:rPr lang="en-US" sz="3200" b="1" dirty="0"/>
              <a:t> </a:t>
            </a:r>
            <a:r>
              <a:rPr lang="en-US" sz="3200" b="1" dirty="0" err="1"/>
              <a:t>ilmiah</a:t>
            </a:r>
            <a:r>
              <a:rPr lang="en-US" sz="3200" b="1" dirty="0"/>
              <a:t> </a:t>
            </a:r>
            <a:r>
              <a:rPr lang="en-US" sz="3200" b="1" dirty="0" err="1"/>
              <a:t>seorang</a:t>
            </a:r>
            <a:r>
              <a:rPr lang="en-US" sz="3200" b="1" dirty="0"/>
              <a:t> </a:t>
            </a:r>
            <a:r>
              <a:rPr lang="en-US" sz="3200" b="1" dirty="0" err="1"/>
              <a:t>dosen</a:t>
            </a:r>
            <a:r>
              <a:rPr lang="en-US" sz="3200" b="1" dirty="0"/>
              <a:t>.</a:t>
            </a:r>
          </a:p>
          <a:p>
            <a:r>
              <a:rPr lang="en-US" sz="3200" b="1" dirty="0" err="1"/>
              <a:t>Melalui</a:t>
            </a:r>
            <a:r>
              <a:rPr lang="en-US" sz="3200" b="1" dirty="0"/>
              <a:t> </a:t>
            </a:r>
            <a:r>
              <a:rPr lang="en-US" sz="3200" b="1" dirty="0" err="1"/>
              <a:t>bookchapter</a:t>
            </a:r>
            <a:r>
              <a:rPr lang="en-US" sz="3200" b="1" dirty="0"/>
              <a:t>, </a:t>
            </a:r>
            <a:r>
              <a:rPr lang="en-US" sz="3200" b="1" dirty="0" err="1"/>
              <a:t>kita</a:t>
            </a:r>
            <a:r>
              <a:rPr lang="en-US" sz="3200" b="1" dirty="0"/>
              <a:t> </a:t>
            </a:r>
            <a:r>
              <a:rPr lang="en-US" sz="3200" b="1" dirty="0" err="1"/>
              <a:t>tidak</a:t>
            </a:r>
            <a:r>
              <a:rPr lang="en-US" sz="3200" b="1" dirty="0"/>
              <a:t> </a:t>
            </a:r>
            <a:r>
              <a:rPr lang="en-US" sz="3200" b="1" dirty="0" err="1"/>
              <a:t>hanya</a:t>
            </a:r>
            <a:r>
              <a:rPr lang="en-US" sz="3200" b="1" dirty="0"/>
              <a:t> </a:t>
            </a:r>
            <a:r>
              <a:rPr lang="en-US" sz="3200" b="1" dirty="0" err="1"/>
              <a:t>menghasilkan</a:t>
            </a:r>
            <a:r>
              <a:rPr lang="en-US" sz="3200" b="1" dirty="0"/>
              <a:t> </a:t>
            </a:r>
            <a:r>
              <a:rPr lang="en-US" sz="3200" b="1" dirty="0" err="1"/>
              <a:t>publikasi</a:t>
            </a:r>
            <a:r>
              <a:rPr lang="en-US" sz="3200" b="1" dirty="0"/>
              <a:t>, </a:t>
            </a:r>
            <a:r>
              <a:rPr lang="en-US" sz="3200" b="1" dirty="0" err="1"/>
              <a:t>tetapi</a:t>
            </a:r>
            <a:r>
              <a:rPr lang="en-US" sz="3200" b="1" dirty="0"/>
              <a:t> </a:t>
            </a:r>
            <a:r>
              <a:rPr lang="en-US" sz="3200" b="1" dirty="0" err="1"/>
              <a:t>juga</a:t>
            </a:r>
            <a:r>
              <a:rPr lang="en-US" sz="3200" b="1" dirty="0"/>
              <a:t> </a:t>
            </a:r>
            <a:r>
              <a:rPr lang="en-US" sz="3200" b="1" dirty="0" err="1"/>
              <a:t>meninggalkan</a:t>
            </a:r>
            <a:r>
              <a:rPr lang="en-US" sz="3200" b="1" dirty="0"/>
              <a:t> </a:t>
            </a:r>
            <a:r>
              <a:rPr lang="en-US" sz="3200" b="1" dirty="0" err="1"/>
              <a:t>jejak</a:t>
            </a:r>
            <a:r>
              <a:rPr lang="en-US" sz="3200" b="1" dirty="0"/>
              <a:t> </a:t>
            </a:r>
            <a:r>
              <a:rPr lang="en-US" sz="3200" b="1" dirty="0" err="1"/>
              <a:t>pemikiran</a:t>
            </a:r>
            <a:r>
              <a:rPr lang="en-US" sz="3200" b="1" dirty="0"/>
              <a:t> yang </a:t>
            </a:r>
            <a:r>
              <a:rPr lang="en-US" sz="3200" b="1" dirty="0" err="1"/>
              <a:t>bermanfaat</a:t>
            </a:r>
            <a:r>
              <a:rPr lang="en-US" sz="3200" b="1" dirty="0"/>
              <a:t> </a:t>
            </a:r>
            <a:r>
              <a:rPr lang="en-US" sz="3200" b="1" dirty="0" err="1"/>
              <a:t>bagi</a:t>
            </a:r>
            <a:r>
              <a:rPr lang="en-US" sz="3200" b="1" dirty="0"/>
              <a:t> </a:t>
            </a:r>
            <a:r>
              <a:rPr lang="en-US" sz="3200" b="1" dirty="0" err="1"/>
              <a:t>masyarakat</a:t>
            </a:r>
            <a:r>
              <a:rPr lang="en-US" sz="3200" b="1" dirty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en-US" sz="3200" b="1" dirty="0" err="1"/>
              <a:t>dunia</a:t>
            </a:r>
            <a:r>
              <a:rPr lang="en-US" sz="3200" b="1" dirty="0"/>
              <a:t> </a:t>
            </a:r>
            <a:r>
              <a:rPr lang="en-US" sz="3200" b="1" dirty="0" err="1"/>
              <a:t>akademik</a:t>
            </a:r>
            <a:r>
              <a:rPr lang="en-US" sz="3200" b="1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156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305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Sosialisasi Bookchapter</vt:lpstr>
      <vt:lpstr>Tujuan: </vt:lpstr>
      <vt:lpstr>PowerPoint Presentation</vt:lpstr>
      <vt:lpstr>Sistematika Bookchapter</vt:lpstr>
      <vt:lpstr>Teknik Penulisan:</vt:lpstr>
      <vt:lpstr>Target Luaran Dan Dampak</vt:lpstr>
      <vt:lpstr>Kolaborasi per bidang</vt:lpstr>
      <vt:lpstr>Penutup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Bookchapter</dc:title>
  <dc:creator>Windows User</dc:creator>
  <cp:lastModifiedBy>Windows User</cp:lastModifiedBy>
  <cp:revision>4</cp:revision>
  <dcterms:created xsi:type="dcterms:W3CDTF">2026-05-09T01:24:55Z</dcterms:created>
  <dcterms:modified xsi:type="dcterms:W3CDTF">2026-05-09T02:00:13Z</dcterms:modified>
</cp:coreProperties>
</file>